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01"/>
  </p:notesMasterIdLst>
  <p:sldIdLst>
    <p:sldId id="454" r:id="rId2"/>
    <p:sldId id="486" r:id="rId3"/>
    <p:sldId id="647" r:id="rId4"/>
    <p:sldId id="633" r:id="rId5"/>
    <p:sldId id="634" r:id="rId6"/>
    <p:sldId id="635" r:id="rId7"/>
    <p:sldId id="636" r:id="rId8"/>
    <p:sldId id="637" r:id="rId9"/>
    <p:sldId id="638" r:id="rId10"/>
    <p:sldId id="639" r:id="rId11"/>
    <p:sldId id="640" r:id="rId12"/>
    <p:sldId id="642" r:id="rId13"/>
    <p:sldId id="643" r:id="rId14"/>
    <p:sldId id="644" r:id="rId15"/>
    <p:sldId id="645" r:id="rId16"/>
    <p:sldId id="646" r:id="rId17"/>
    <p:sldId id="670" r:id="rId18"/>
    <p:sldId id="565" r:id="rId19"/>
    <p:sldId id="671" r:id="rId20"/>
    <p:sldId id="566" r:id="rId21"/>
    <p:sldId id="587" r:id="rId22"/>
    <p:sldId id="567" r:id="rId23"/>
    <p:sldId id="512" r:id="rId24"/>
    <p:sldId id="648" r:id="rId25"/>
    <p:sldId id="649" r:id="rId26"/>
    <p:sldId id="651" r:id="rId27"/>
    <p:sldId id="652" r:id="rId28"/>
    <p:sldId id="615" r:id="rId29"/>
    <p:sldId id="535" r:id="rId30"/>
    <p:sldId id="617" r:id="rId31"/>
    <p:sldId id="537" r:id="rId32"/>
    <p:sldId id="536" r:id="rId33"/>
    <p:sldId id="534" r:id="rId34"/>
    <p:sldId id="533" r:id="rId35"/>
    <p:sldId id="532" r:id="rId36"/>
    <p:sldId id="538" r:id="rId37"/>
    <p:sldId id="539" r:id="rId38"/>
    <p:sldId id="531" r:id="rId39"/>
    <p:sldId id="554" r:id="rId40"/>
    <p:sldId id="555" r:id="rId41"/>
    <p:sldId id="666" r:id="rId42"/>
    <p:sldId id="653" r:id="rId43"/>
    <p:sldId id="654" r:id="rId44"/>
    <p:sldId id="628" r:id="rId45"/>
    <p:sldId id="630" r:id="rId46"/>
    <p:sldId id="629" r:id="rId47"/>
    <p:sldId id="590" r:id="rId48"/>
    <p:sldId id="591" r:id="rId49"/>
    <p:sldId id="592" r:id="rId50"/>
    <p:sldId id="593" r:id="rId51"/>
    <p:sldId id="594" r:id="rId52"/>
    <p:sldId id="595" r:id="rId53"/>
    <p:sldId id="589" r:id="rId54"/>
    <p:sldId id="596" r:id="rId55"/>
    <p:sldId id="655" r:id="rId56"/>
    <p:sldId id="656" r:id="rId57"/>
    <p:sldId id="568" r:id="rId58"/>
    <p:sldId id="604" r:id="rId59"/>
    <p:sldId id="606" r:id="rId60"/>
    <p:sldId id="585" r:id="rId61"/>
    <p:sldId id="578" r:id="rId62"/>
    <p:sldId id="579" r:id="rId63"/>
    <p:sldId id="581" r:id="rId64"/>
    <p:sldId id="580" r:id="rId65"/>
    <p:sldId id="583" r:id="rId66"/>
    <p:sldId id="582" r:id="rId67"/>
    <p:sldId id="577" r:id="rId68"/>
    <p:sldId id="584" r:id="rId69"/>
    <p:sldId id="599" r:id="rId70"/>
    <p:sldId id="598" r:id="rId71"/>
    <p:sldId id="620" r:id="rId72"/>
    <p:sldId id="657" r:id="rId73"/>
    <p:sldId id="540" r:id="rId74"/>
    <p:sldId id="557" r:id="rId75"/>
    <p:sldId id="553" r:id="rId76"/>
    <p:sldId id="558" r:id="rId77"/>
    <p:sldId id="559" r:id="rId78"/>
    <p:sldId id="561" r:id="rId79"/>
    <p:sldId id="562" r:id="rId80"/>
    <p:sldId id="607" r:id="rId81"/>
    <p:sldId id="658" r:id="rId82"/>
    <p:sldId id="659" r:id="rId83"/>
    <p:sldId id="660" r:id="rId84"/>
    <p:sldId id="661" r:id="rId85"/>
    <p:sldId id="662" r:id="rId86"/>
    <p:sldId id="664" r:id="rId87"/>
    <p:sldId id="665" r:id="rId88"/>
    <p:sldId id="602" r:id="rId89"/>
    <p:sldId id="600" r:id="rId90"/>
    <p:sldId id="627" r:id="rId91"/>
    <p:sldId id="569" r:id="rId92"/>
    <p:sldId id="672" r:id="rId93"/>
    <p:sldId id="570" r:id="rId94"/>
    <p:sldId id="622" r:id="rId95"/>
    <p:sldId id="667" r:id="rId96"/>
    <p:sldId id="673" r:id="rId97"/>
    <p:sldId id="669" r:id="rId98"/>
    <p:sldId id="668" r:id="rId99"/>
    <p:sldId id="574" r:id="rId10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6193"/>
    <a:srgbClr val="0027FF"/>
    <a:srgbClr val="B70051"/>
    <a:srgbClr val="FF40FF"/>
    <a:srgbClr val="FF9300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029"/>
    <p:restoredTop sz="91621"/>
  </p:normalViewPr>
  <p:slideViewPr>
    <p:cSldViewPr snapToGrid="0" snapToObjects="1">
      <p:cViewPr varScale="1">
        <p:scale>
          <a:sx n="111" d="100"/>
          <a:sy n="111" d="100"/>
        </p:scale>
        <p:origin x="58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piech:Documents:Research:policyLearner:results:retentionPrediction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piech:Documents:Research:policyLearner:results:retentionPrediction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r>
              <a:rPr lang="en-US"/>
              <a:t>Assignment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Time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Sheet1!$A:$A</c:f>
              <c:numCache>
                <c:formatCode>General</c:formatCode>
                <c:ptCount val="104857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  <c:pt idx="41">
                  <c:v>20.5</c:v>
                </c:pt>
                <c:pt idx="42">
                  <c:v>21</c:v>
                </c:pt>
                <c:pt idx="43">
                  <c:v>21.5</c:v>
                </c:pt>
                <c:pt idx="44">
                  <c:v>22</c:v>
                </c:pt>
                <c:pt idx="45">
                  <c:v>22.5</c:v>
                </c:pt>
                <c:pt idx="46">
                  <c:v>23</c:v>
                </c:pt>
                <c:pt idx="47">
                  <c:v>23.5</c:v>
                </c:pt>
                <c:pt idx="48">
                  <c:v>24</c:v>
                </c:pt>
                <c:pt idx="49">
                  <c:v>24.5</c:v>
                </c:pt>
                <c:pt idx="50">
                  <c:v>25</c:v>
                </c:pt>
                <c:pt idx="51">
                  <c:v>25.5</c:v>
                </c:pt>
              </c:numCache>
            </c:numRef>
          </c:cat>
          <c:val>
            <c:numRef>
              <c:f>Sheet1!$B$1:$B$52</c:f>
              <c:numCache>
                <c:formatCode>General</c:formatCode>
                <c:ptCount val="52"/>
                <c:pt idx="0">
                  <c:v>2</c:v>
                </c:pt>
                <c:pt idx="1">
                  <c:v>1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8</c:v>
                </c:pt>
                <c:pt idx="6">
                  <c:v>20</c:v>
                </c:pt>
                <c:pt idx="7">
                  <c:v>19</c:v>
                </c:pt>
                <c:pt idx="8">
                  <c:v>32</c:v>
                </c:pt>
                <c:pt idx="9">
                  <c:v>30</c:v>
                </c:pt>
                <c:pt idx="10">
                  <c:v>20</c:v>
                </c:pt>
                <c:pt idx="11">
                  <c:v>26</c:v>
                </c:pt>
                <c:pt idx="12">
                  <c:v>31</c:v>
                </c:pt>
                <c:pt idx="13">
                  <c:v>22</c:v>
                </c:pt>
                <c:pt idx="14">
                  <c:v>22</c:v>
                </c:pt>
                <c:pt idx="15">
                  <c:v>23</c:v>
                </c:pt>
                <c:pt idx="16">
                  <c:v>14</c:v>
                </c:pt>
                <c:pt idx="17">
                  <c:v>14</c:v>
                </c:pt>
                <c:pt idx="18">
                  <c:v>12</c:v>
                </c:pt>
                <c:pt idx="19">
                  <c:v>12</c:v>
                </c:pt>
                <c:pt idx="20">
                  <c:v>8</c:v>
                </c:pt>
                <c:pt idx="21">
                  <c:v>5</c:v>
                </c:pt>
                <c:pt idx="22">
                  <c:v>4</c:v>
                </c:pt>
                <c:pt idx="23">
                  <c:v>1</c:v>
                </c:pt>
                <c:pt idx="24">
                  <c:v>0</c:v>
                </c:pt>
                <c:pt idx="25">
                  <c:v>2</c:v>
                </c:pt>
                <c:pt idx="26">
                  <c:v>5</c:v>
                </c:pt>
                <c:pt idx="27">
                  <c:v>2</c:v>
                </c:pt>
                <c:pt idx="28">
                  <c:v>3</c:v>
                </c:pt>
                <c:pt idx="29">
                  <c:v>2</c:v>
                </c:pt>
                <c:pt idx="30">
                  <c:v>0</c:v>
                </c:pt>
                <c:pt idx="31">
                  <c:v>0</c:v>
                </c:pt>
                <c:pt idx="32">
                  <c:v>3</c:v>
                </c:pt>
                <c:pt idx="33">
                  <c:v>0</c:v>
                </c:pt>
                <c:pt idx="34">
                  <c:v>0</c:v>
                </c:pt>
                <c:pt idx="35">
                  <c:v>2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F0-C045-AA6B-3CBA933FCD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417358320"/>
        <c:axId val="418275360"/>
      </c:barChart>
      <c:catAx>
        <c:axId val="417358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/>
                  <a:t>Time Spent (hours)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18275360"/>
        <c:crosses val="autoZero"/>
        <c:auto val="1"/>
        <c:lblAlgn val="ctr"/>
        <c:lblOffset val="100"/>
        <c:tickLblSkip val="4"/>
        <c:tickMarkSkip val="10"/>
        <c:noMultiLvlLbl val="0"/>
      </c:catAx>
      <c:valAx>
        <c:axId val="4182753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/>
                  <a:t>Number of Students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17358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latin typeface="Times" pitchFamily="2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774315356806799"/>
          <c:y val="5.0290135396518401E-2"/>
          <c:w val="0.79298808167846901"/>
          <c:h val="0.81228718457436899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accent5"/>
              </a:solidFill>
            </a:ln>
          </c:spPr>
          <c:marker>
            <c:symbol val="square"/>
            <c:size val="4"/>
            <c:spPr>
              <a:solidFill>
                <a:schemeClr val="accent5"/>
              </a:solidFill>
              <a:ln>
                <a:solidFill>
                  <a:schemeClr val="accent5"/>
                </a:solidFill>
              </a:ln>
            </c:spPr>
          </c:marker>
          <c:trendline>
            <c:trendlineType val="linear"/>
            <c:dispRSqr val="0"/>
            <c:dispEq val="0"/>
          </c:trendline>
          <c:trendline>
            <c:spPr>
              <a:ln>
                <a:solidFill>
                  <a:srgbClr val="FFFFFF"/>
                </a:solidFill>
              </a:ln>
            </c:spPr>
            <c:trendlineType val="linear"/>
            <c:dispRSqr val="1"/>
            <c:dispEq val="1"/>
            <c:trendlineLbl>
              <c:layout>
                <c:manualLayout>
                  <c:x val="-0.22620878193511701"/>
                  <c:y val="6.2704301792784398E-2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/>
                      <a:t>y = 3.0x + 61.2
R² = 0.98</a:t>
                    </a:r>
                  </a:p>
                </c:rich>
              </c:tx>
              <c:numFmt formatCode="General" sourceLinked="0"/>
            </c:trendlineLbl>
          </c:trendline>
          <c:errBars>
            <c:errDir val="y"/>
            <c:errBarType val="both"/>
            <c:errValType val="cust"/>
            <c:noEndCap val="0"/>
            <c:plus>
              <c:numRef>
                <c:f>Sheet1!$C$2:$C$15</c:f>
                <c:numCache>
                  <c:formatCode>General</c:formatCode>
                  <c:ptCount val="14"/>
                  <c:pt idx="0">
                    <c:v>5.3550649191937456</c:v>
                  </c:pt>
                  <c:pt idx="1">
                    <c:v>2.0960772348597381</c:v>
                  </c:pt>
                  <c:pt idx="2">
                    <c:v>1.60698660084023</c:v>
                  </c:pt>
                  <c:pt idx="3">
                    <c:v>1.11447757922984</c:v>
                  </c:pt>
                  <c:pt idx="4">
                    <c:v>0.89916975038087199</c:v>
                  </c:pt>
                  <c:pt idx="5">
                    <c:v>0.74599391395302606</c:v>
                  </c:pt>
                  <c:pt idx="6">
                    <c:v>0.49230723326905401</c:v>
                  </c:pt>
                  <c:pt idx="7">
                    <c:v>0.38108092870104798</c:v>
                  </c:pt>
                  <c:pt idx="8">
                    <c:v>0.30239169100552399</c:v>
                  </c:pt>
                  <c:pt idx="9">
                    <c:v>0.20567687688400099</c:v>
                  </c:pt>
                  <c:pt idx="10">
                    <c:v>0.14516469241753599</c:v>
                  </c:pt>
                  <c:pt idx="11">
                    <c:v>0.223791658746686</c:v>
                  </c:pt>
                  <c:pt idx="12">
                    <c:v>0.14266856678411399</c:v>
                  </c:pt>
                  <c:pt idx="13">
                    <c:v>3.5567132261248198E-2</c:v>
                  </c:pt>
                </c:numCache>
              </c:numRef>
            </c:plus>
            <c:minus>
              <c:numRef>
                <c:f>Sheet1!$C$2:$C$15</c:f>
                <c:numCache>
                  <c:formatCode>General</c:formatCode>
                  <c:ptCount val="14"/>
                  <c:pt idx="0">
                    <c:v>5.3550649191937456</c:v>
                  </c:pt>
                  <c:pt idx="1">
                    <c:v>2.0960772348597381</c:v>
                  </c:pt>
                  <c:pt idx="2">
                    <c:v>1.60698660084023</c:v>
                  </c:pt>
                  <c:pt idx="3">
                    <c:v>1.11447757922984</c:v>
                  </c:pt>
                  <c:pt idx="4">
                    <c:v>0.89916975038087199</c:v>
                  </c:pt>
                  <c:pt idx="5">
                    <c:v>0.74599391395302606</c:v>
                  </c:pt>
                  <c:pt idx="6">
                    <c:v>0.49230723326905401</c:v>
                  </c:pt>
                  <c:pt idx="7">
                    <c:v>0.38108092870104798</c:v>
                  </c:pt>
                  <c:pt idx="8">
                    <c:v>0.30239169100552399</c:v>
                  </c:pt>
                  <c:pt idx="9">
                    <c:v>0.20567687688400099</c:v>
                  </c:pt>
                  <c:pt idx="10">
                    <c:v>0.14516469241753599</c:v>
                  </c:pt>
                  <c:pt idx="11">
                    <c:v>0.223791658746686</c:v>
                  </c:pt>
                  <c:pt idx="12">
                    <c:v>0.14266856678411399</c:v>
                  </c:pt>
                  <c:pt idx="13">
                    <c:v>3.5567132261248198E-2</c:v>
                  </c:pt>
                </c:numCache>
              </c:numRef>
            </c:minus>
            <c:spPr>
              <a:ln>
                <a:solidFill>
                  <a:schemeClr val="accent5"/>
                </a:solidFill>
              </a:ln>
            </c:spPr>
          </c:errBars>
          <c:xVal>
            <c:numRef>
              <c:f>Sheet1!$A$2:$A$15</c:f>
              <c:numCache>
                <c:formatCode>General</c:formatCode>
                <c:ptCount val="14"/>
                <c:pt idx="0">
                  <c:v>-1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  <c:pt idx="13">
                  <c:v>12</c:v>
                </c:pt>
              </c:numCache>
            </c:numRef>
          </c:xVal>
          <c:yVal>
            <c:numRef>
              <c:f>Sheet1!$B$2:$B$15</c:f>
              <c:numCache>
                <c:formatCode>0.00</c:formatCode>
                <c:ptCount val="14"/>
                <c:pt idx="0">
                  <c:v>55.813953488372</c:v>
                </c:pt>
                <c:pt idx="1">
                  <c:v>58.1227436823104</c:v>
                </c:pt>
                <c:pt idx="2">
                  <c:v>64.559819413092498</c:v>
                </c:pt>
                <c:pt idx="3">
                  <c:v>68.135011441647507</c:v>
                </c:pt>
                <c:pt idx="4">
                  <c:v>71.88</c:v>
                </c:pt>
                <c:pt idx="5">
                  <c:v>74.6325690770135</c:v>
                </c:pt>
                <c:pt idx="6">
                  <c:v>78.451612903225794</c:v>
                </c:pt>
                <c:pt idx="7">
                  <c:v>80.912082745651105</c:v>
                </c:pt>
                <c:pt idx="8">
                  <c:v>82.351830879577179</c:v>
                </c:pt>
                <c:pt idx="9">
                  <c:v>86.452125546285203</c:v>
                </c:pt>
                <c:pt idx="10">
                  <c:v>90.533562822719375</c:v>
                </c:pt>
                <c:pt idx="11">
                  <c:v>89.923723192571146</c:v>
                </c:pt>
                <c:pt idx="12">
                  <c:v>92.397067771564281</c:v>
                </c:pt>
                <c:pt idx="13">
                  <c:v>95.899917316285467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49C-344D-A21E-5D74B1842C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8123000"/>
        <c:axId val="-2018117496"/>
      </c:scatterChart>
      <c:valAx>
        <c:axId val="-2018123000"/>
        <c:scaling>
          <c:orientation val="minMax"/>
          <c:max val="12"/>
          <c:min val="-2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-log(pathScore)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018117496"/>
        <c:crosses val="autoZero"/>
        <c:crossBetween val="midCat"/>
        <c:majorUnit val="2"/>
      </c:valAx>
      <c:valAx>
        <c:axId val="-2018117496"/>
        <c:scaling>
          <c:orientation val="minMax"/>
          <c:max val="100"/>
          <c:min val="4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Probability Finish Next Problem</a:t>
                </a:r>
              </a:p>
            </c:rich>
          </c:tx>
          <c:layout>
            <c:manualLayout>
              <c:xMode val="edge"/>
              <c:yMode val="edge"/>
              <c:x val="2.2563337241942934E-2"/>
              <c:y val="0.1298489701499177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crossAx val="-2018123000"/>
        <c:crossesAt val="-2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>
          <a:solidFill>
            <a:srgbClr val="FFFFFF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287145710559799"/>
          <c:y val="5.0290135396518401E-2"/>
          <c:w val="0.80785977814094001"/>
          <c:h val="0.82016120032240103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accent6"/>
              </a:solidFill>
            </a:ln>
          </c:spPr>
          <c:marker>
            <c:symbol val="square"/>
            <c:size val="4"/>
            <c:spPr>
              <a:solidFill>
                <a:schemeClr val="accent6"/>
              </a:solidFill>
              <a:ln>
                <a:solidFill>
                  <a:schemeClr val="accent6"/>
                </a:solidFill>
              </a:ln>
            </c:spPr>
          </c:marker>
          <c:trendline>
            <c:trendlineType val="linear"/>
            <c:dispRSqr val="0"/>
            <c:dispEq val="0"/>
          </c:trendline>
          <c:trendline>
            <c:spPr>
              <a:ln>
                <a:solidFill>
                  <a:srgbClr val="FFFFFF"/>
                </a:solidFill>
              </a:ln>
            </c:spPr>
            <c:trendlineType val="linear"/>
            <c:dispRSqr val="1"/>
            <c:dispEq val="1"/>
            <c:trendlineLbl>
              <c:layout>
                <c:manualLayout>
                  <c:x val="-0.26292016489825198"/>
                  <c:y val="8.2119045464144599E-2"/>
                </c:manualLayout>
              </c:layout>
              <c:tx>
                <c:rich>
                  <a:bodyPr/>
                  <a:lstStyle/>
                  <a:p>
                    <a:pPr>
                      <a:defRPr>
                        <a:solidFill>
                          <a:srgbClr val="FFFFFF"/>
                        </a:solidFill>
                      </a:defRPr>
                    </a:pPr>
                    <a:r>
                      <a:rPr lang="en-US" baseline="0" dirty="0">
                        <a:solidFill>
                          <a:srgbClr val="FFFFFF"/>
                        </a:solidFill>
                      </a:rPr>
                      <a:t>y = 3.8x + 58.1
R² = 0.97</a:t>
                    </a:r>
                    <a:endParaRPr lang="en-US" dirty="0">
                      <a:solidFill>
                        <a:srgbClr val="FFFFFF"/>
                      </a:solidFill>
                    </a:endParaRPr>
                  </a:p>
                </c:rich>
              </c:tx>
              <c:numFmt formatCode="General" sourceLinked="0"/>
            </c:trendlineLbl>
          </c:trendline>
          <c:errBars>
            <c:errDir val="y"/>
            <c:errBarType val="both"/>
            <c:errValType val="cust"/>
            <c:noEndCap val="0"/>
            <c:plus>
              <c:numRef>
                <c:f>Sheet1!$G$2:$G$14</c:f>
                <c:numCache>
                  <c:formatCode>General</c:formatCode>
                  <c:ptCount val="13"/>
                  <c:pt idx="0">
                    <c:v>1.4365892895253101</c:v>
                  </c:pt>
                  <c:pt idx="1">
                    <c:v>0.87821772920685304</c:v>
                  </c:pt>
                  <c:pt idx="2">
                    <c:v>0.79940018000725299</c:v>
                  </c:pt>
                  <c:pt idx="3">
                    <c:v>0.67817553633022398</c:v>
                  </c:pt>
                  <c:pt idx="4">
                    <c:v>0.57435341712114396</c:v>
                  </c:pt>
                  <c:pt idx="5">
                    <c:v>0.512812602203634</c:v>
                  </c:pt>
                  <c:pt idx="6">
                    <c:v>0.45648406940534902</c:v>
                  </c:pt>
                  <c:pt idx="7">
                    <c:v>0.38031004569351301</c:v>
                  </c:pt>
                  <c:pt idx="8">
                    <c:v>0.285795323043736</c:v>
                  </c:pt>
                  <c:pt idx="9">
                    <c:v>0.21777800526885099</c:v>
                  </c:pt>
                  <c:pt idx="10">
                    <c:v>0.187905432018736</c:v>
                  </c:pt>
                  <c:pt idx="11">
                    <c:v>0.13094037292194699</c:v>
                  </c:pt>
                  <c:pt idx="12">
                    <c:v>3.3020980178369103E-2</c:v>
                  </c:pt>
                </c:numCache>
              </c:numRef>
            </c:plus>
            <c:minus>
              <c:numRef>
                <c:f>Sheet1!$G$2:$G$14</c:f>
                <c:numCache>
                  <c:formatCode>General</c:formatCode>
                  <c:ptCount val="13"/>
                  <c:pt idx="0">
                    <c:v>1.4365892895253101</c:v>
                  </c:pt>
                  <c:pt idx="1">
                    <c:v>0.87821772920685304</c:v>
                  </c:pt>
                  <c:pt idx="2">
                    <c:v>0.79940018000725299</c:v>
                  </c:pt>
                  <c:pt idx="3">
                    <c:v>0.67817553633022398</c:v>
                  </c:pt>
                  <c:pt idx="4">
                    <c:v>0.57435341712114396</c:v>
                  </c:pt>
                  <c:pt idx="5">
                    <c:v>0.512812602203634</c:v>
                  </c:pt>
                  <c:pt idx="6">
                    <c:v>0.45648406940534902</c:v>
                  </c:pt>
                  <c:pt idx="7">
                    <c:v>0.38031004569351301</c:v>
                  </c:pt>
                  <c:pt idx="8">
                    <c:v>0.285795323043736</c:v>
                  </c:pt>
                  <c:pt idx="9">
                    <c:v>0.21777800526885099</c:v>
                  </c:pt>
                  <c:pt idx="10">
                    <c:v>0.187905432018736</c:v>
                  </c:pt>
                  <c:pt idx="11">
                    <c:v>0.13094037292194699</c:v>
                  </c:pt>
                  <c:pt idx="12">
                    <c:v>3.3020980178369103E-2</c:v>
                  </c:pt>
                </c:numCache>
              </c:numRef>
            </c:minus>
            <c:spPr>
              <a:ln>
                <a:solidFill>
                  <a:schemeClr val="accent6"/>
                </a:solidFill>
              </a:ln>
            </c:spPr>
          </c:errBars>
          <c:xVal>
            <c:numRef>
              <c:f>Sheet1!$A$2:$A$14</c:f>
              <c:numCache>
                <c:formatCode>General</c:formatCode>
                <c:ptCount val="13"/>
                <c:pt idx="0">
                  <c:v>-1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11</c:v>
                </c:pt>
              </c:numCache>
            </c:numRef>
          </c:xVal>
          <c:yVal>
            <c:numRef>
              <c:f>Sheet1!$F$2:$F$14</c:f>
              <c:numCache>
                <c:formatCode>0.00</c:formatCode>
                <c:ptCount val="13"/>
                <c:pt idx="0">
                  <c:v>49.132947976878597</c:v>
                </c:pt>
                <c:pt idx="1">
                  <c:v>57.264418531358302</c:v>
                </c:pt>
                <c:pt idx="2">
                  <c:v>63.186813186813097</c:v>
                </c:pt>
                <c:pt idx="3">
                  <c:v>65.114395626645006</c:v>
                </c:pt>
                <c:pt idx="4">
                  <c:v>71.393958972702279</c:v>
                </c:pt>
                <c:pt idx="5">
                  <c:v>78.970704671417195</c:v>
                </c:pt>
                <c:pt idx="6">
                  <c:v>79.334011184544906</c:v>
                </c:pt>
                <c:pt idx="7">
                  <c:v>81.475802587445614</c:v>
                </c:pt>
                <c:pt idx="8">
                  <c:v>84.736343542784326</c:v>
                </c:pt>
                <c:pt idx="9">
                  <c:v>88.407607941135595</c:v>
                </c:pt>
                <c:pt idx="10">
                  <c:v>88.969239071775405</c:v>
                </c:pt>
                <c:pt idx="11">
                  <c:v>95.940829444395504</c:v>
                </c:pt>
                <c:pt idx="12">
                  <c:v>98.177088093192097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672-064B-8953-46F0504B52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3635672"/>
        <c:axId val="-2023641512"/>
      </c:scatterChart>
      <c:valAx>
        <c:axId val="-2023635672"/>
        <c:scaling>
          <c:orientation val="minMax"/>
          <c:min val="-2"/>
        </c:scaling>
        <c:delete val="0"/>
        <c:axPos val="b"/>
        <c:title>
          <c:tx>
            <c:rich>
              <a:bodyPr/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r>
                  <a:rPr lang="en-US" dirty="0">
                    <a:solidFill>
                      <a:srgbClr val="FFFFFF"/>
                    </a:solidFill>
                  </a:rPr>
                  <a:t>-log(</a:t>
                </a:r>
                <a:r>
                  <a:rPr lang="en-US" dirty="0" err="1">
                    <a:solidFill>
                      <a:srgbClr val="FFFFFF"/>
                    </a:solidFill>
                  </a:rPr>
                  <a:t>pathScore</a:t>
                </a:r>
                <a:r>
                  <a:rPr lang="en-US" dirty="0">
                    <a:solidFill>
                      <a:srgbClr val="FFFFFF"/>
                    </a:solidFill>
                  </a:rPr>
                  <a:t>)</a:t>
                </a:r>
              </a:p>
            </c:rich>
          </c:tx>
          <c:layout>
            <c:manualLayout>
              <c:xMode val="edge"/>
              <c:yMode val="edge"/>
              <c:x val="0.42285478767486701"/>
              <c:y val="0.9374577417173769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 lang="en-US"/>
          </a:p>
        </c:txPr>
        <c:crossAx val="-2023641512"/>
        <c:crosses val="autoZero"/>
        <c:crossBetween val="midCat"/>
        <c:majorUnit val="2"/>
      </c:valAx>
      <c:valAx>
        <c:axId val="-2023641512"/>
        <c:scaling>
          <c:orientation val="minMax"/>
          <c:max val="100"/>
          <c:min val="4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Probability Finish Problem</a:t>
                </a:r>
                <a:r>
                  <a:rPr lang="en-US" baseline="0" dirty="0"/>
                  <a:t> After B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3.9636716302957002E-2"/>
              <c:y val="0.12964641463427601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 lang="en-US"/>
          </a:p>
        </c:txPr>
        <c:crossAx val="-2023635672"/>
        <c:crossesAt val="-2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DDD9C3"/>
              </a:solidFill>
            </c:spPr>
            <c:extLst>
              <c:ext xmlns:c16="http://schemas.microsoft.com/office/drawing/2014/chart" uri="{C3380CC4-5D6E-409C-BE32-E72D297353CC}">
                <c16:uniqueId val="{00000001-469E-D642-9F74-8E9431A1A3A9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469E-D642-9F74-8E9431A1A3A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5-469E-D642-9F74-8E9431A1A3A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7-469E-D642-9F74-8E9431A1A3A9}"/>
              </c:ext>
            </c:extLst>
          </c:dPt>
          <c:errBars>
            <c:errBarType val="both"/>
            <c:errValType val="fixedVal"/>
            <c:noEndCap val="0"/>
            <c:val val="5.0000000000000001E-3"/>
            <c:spPr>
              <a:ln>
                <a:solidFill>
                  <a:srgbClr val="FFFFFF"/>
                </a:solidFill>
              </a:ln>
            </c:spPr>
          </c:errBars>
          <c:cat>
            <c:strRef>
              <c:f>Sheet1!$A$2:$A$5</c:f>
              <c:strCache>
                <c:ptCount val="4"/>
                <c:pt idx="0">
                  <c:v>Marginal</c:v>
                </c:pt>
                <c:pt idx="1">
                  <c:v>BKT</c:v>
                </c:pt>
                <c:pt idx="2">
                  <c:v>BKT*</c:v>
                </c:pt>
                <c:pt idx="3">
                  <c:v>DKT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0.62</c:v>
                </c:pt>
                <c:pt idx="1">
                  <c:v>0.67</c:v>
                </c:pt>
                <c:pt idx="2">
                  <c:v>0.69</c:v>
                </c:pt>
                <c:pt idx="3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69E-D642-9F74-8E9431A1A3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1202360880"/>
        <c:axId val="1202354416"/>
      </c:barChart>
      <c:catAx>
        <c:axId val="12023608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202354416"/>
        <c:crosses val="autoZero"/>
        <c:auto val="1"/>
        <c:lblAlgn val="ctr"/>
        <c:lblOffset val="100"/>
        <c:noMultiLvlLbl val="0"/>
      </c:catAx>
      <c:valAx>
        <c:axId val="1202354416"/>
        <c:scaling>
          <c:orientation val="minMax"/>
          <c:min val="0.6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Benchmark AUC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202360880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600">
          <a:solidFill>
            <a:srgbClr val="FFFFFF"/>
          </a:solidFill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1C-1147-81DC-79104C4AD7A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1C-1147-81DC-79104C4AD7A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solidFill>
                  <a:srgbClr val="0432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1C-1147-81DC-79104C4AD7AC}"/>
              </c:ext>
            </c:extLst>
          </c:dPt>
          <c:cat>
            <c:strRef>
              <c:f>Sheet1!$A$1:$A$3</c:f>
              <c:strCache>
                <c:ptCount val="3"/>
                <c:pt idx="0">
                  <c:v>Baseline</c:v>
                </c:pt>
                <c:pt idx="1">
                  <c:v>Logistic Regression</c:v>
                </c:pt>
                <c:pt idx="2">
                  <c:v>Deep Learning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0.4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1C-1147-81DC-79104C4AD7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7"/>
        <c:axId val="1138308448"/>
        <c:axId val="1138310768"/>
      </c:barChart>
      <c:catAx>
        <c:axId val="113830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138310768"/>
        <c:crosses val="autoZero"/>
        <c:auto val="1"/>
        <c:lblAlgn val="ctr"/>
        <c:lblOffset val="100"/>
        <c:noMultiLvlLbl val="0"/>
      </c:catAx>
      <c:valAx>
        <c:axId val="1138310768"/>
        <c:scaling>
          <c:orientation val="minMax"/>
          <c:max val="0.85"/>
          <c:min val="0.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charset="0"/>
                    <a:ea typeface="Times" charset="0"/>
                    <a:cs typeface="Times" charset="0"/>
                  </a:defRPr>
                </a:pPr>
                <a:r>
                  <a:rPr lang="en-US"/>
                  <a:t>Recall</a:t>
                </a:r>
                <a:r>
                  <a:rPr lang="en-US" baseline="0"/>
                  <a:t> on Prediction of Future Success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charset="0"/>
                  <a:ea typeface="Times" charset="0"/>
                  <a:cs typeface="Times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defRPr>
            </a:pPr>
            <a:endParaRPr lang="en-US"/>
          </a:p>
        </c:txPr>
        <c:crossAx val="1138308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>
          <a:latin typeface="Times" charset="0"/>
          <a:ea typeface="Times" charset="0"/>
          <a:cs typeface="Times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0.46099</cdr:x>
      <cdr:y>0.61071</cdr:y>
    </cdr:from>
    <cdr:to>
      <cdr:x>0.98563</cdr:x>
      <cdr:y>0.85596</cdr:y>
    </cdr:to>
    <cdr:sp macro="" textlink="">
      <cdr:nvSpPr>
        <cdr:cNvPr id="2" name="Freeform 1">
          <a:extLst xmlns:a="http://schemas.openxmlformats.org/drawingml/2006/main">
            <a:ext uri="{FF2B5EF4-FFF2-40B4-BE49-F238E27FC236}">
              <a16:creationId xmlns:a16="http://schemas.microsoft.com/office/drawing/2014/main" id="{C6A6F4B7-50CE-E841-BB75-4B13682BDA45}"/>
            </a:ext>
          </a:extLst>
        </cdr:cNvPr>
        <cdr:cNvSpPr/>
      </cdr:nvSpPr>
      <cdr:spPr>
        <a:xfrm xmlns:a="http://schemas.openxmlformats.org/drawingml/2006/main">
          <a:off x="4210724" y="2939970"/>
          <a:ext cx="4792070" cy="1180618"/>
        </a:xfrm>
        <a:custGeom xmlns:a="http://schemas.openxmlformats.org/drawingml/2006/main">
          <a:avLst/>
          <a:gdLst>
            <a:gd name="connsiteX0" fmla="*/ 11725 w 4792070"/>
            <a:gd name="connsiteY0" fmla="*/ 393539 h 1180618"/>
            <a:gd name="connsiteX1" fmla="*/ 151 w 4792070"/>
            <a:gd name="connsiteY1" fmla="*/ 636607 h 1180618"/>
            <a:gd name="connsiteX2" fmla="*/ 34875 w 4792070"/>
            <a:gd name="connsiteY2" fmla="*/ 972273 h 1180618"/>
            <a:gd name="connsiteX3" fmla="*/ 58024 w 4792070"/>
            <a:gd name="connsiteY3" fmla="*/ 1041721 h 1180618"/>
            <a:gd name="connsiteX4" fmla="*/ 81173 w 4792070"/>
            <a:gd name="connsiteY4" fmla="*/ 1064871 h 1180618"/>
            <a:gd name="connsiteX5" fmla="*/ 312667 w 4792070"/>
            <a:gd name="connsiteY5" fmla="*/ 1111169 h 1180618"/>
            <a:gd name="connsiteX6" fmla="*/ 382115 w 4792070"/>
            <a:gd name="connsiteY6" fmla="*/ 1122744 h 1180618"/>
            <a:gd name="connsiteX7" fmla="*/ 1030297 w 4792070"/>
            <a:gd name="connsiteY7" fmla="*/ 1134319 h 1180618"/>
            <a:gd name="connsiteX8" fmla="*/ 1146044 w 4792070"/>
            <a:gd name="connsiteY8" fmla="*/ 1157468 h 1180618"/>
            <a:gd name="connsiteX9" fmla="*/ 1261791 w 4792070"/>
            <a:gd name="connsiteY9" fmla="*/ 1180618 h 1180618"/>
            <a:gd name="connsiteX10" fmla="*/ 2164616 w 4792070"/>
            <a:gd name="connsiteY10" fmla="*/ 1169043 h 1180618"/>
            <a:gd name="connsiteX11" fmla="*/ 2257214 w 4792070"/>
            <a:gd name="connsiteY11" fmla="*/ 1157468 h 1180618"/>
            <a:gd name="connsiteX12" fmla="*/ 2465558 w 4792070"/>
            <a:gd name="connsiteY12" fmla="*/ 1145894 h 1180618"/>
            <a:gd name="connsiteX13" fmla="*/ 3796647 w 4792070"/>
            <a:gd name="connsiteY13" fmla="*/ 1134319 h 1180618"/>
            <a:gd name="connsiteX14" fmla="*/ 3970267 w 4792070"/>
            <a:gd name="connsiteY14" fmla="*/ 1111169 h 1180618"/>
            <a:gd name="connsiteX15" fmla="*/ 4572151 w 4792070"/>
            <a:gd name="connsiteY15" fmla="*/ 1099595 h 1180618"/>
            <a:gd name="connsiteX16" fmla="*/ 4630024 w 4792070"/>
            <a:gd name="connsiteY16" fmla="*/ 1088020 h 1180618"/>
            <a:gd name="connsiteX17" fmla="*/ 4699472 w 4792070"/>
            <a:gd name="connsiteY17" fmla="*/ 1064871 h 1180618"/>
            <a:gd name="connsiteX18" fmla="*/ 4734196 w 4792070"/>
            <a:gd name="connsiteY18" fmla="*/ 1041721 h 1180618"/>
            <a:gd name="connsiteX19" fmla="*/ 4780495 w 4792070"/>
            <a:gd name="connsiteY19" fmla="*/ 983848 h 1180618"/>
            <a:gd name="connsiteX20" fmla="*/ 4792070 w 4792070"/>
            <a:gd name="connsiteY20" fmla="*/ 949124 h 1180618"/>
            <a:gd name="connsiteX21" fmla="*/ 4768920 w 4792070"/>
            <a:gd name="connsiteY21" fmla="*/ 810228 h 1180618"/>
            <a:gd name="connsiteX22" fmla="*/ 4745771 w 4792070"/>
            <a:gd name="connsiteY22" fmla="*/ 787078 h 1180618"/>
            <a:gd name="connsiteX23" fmla="*/ 4722622 w 4792070"/>
            <a:gd name="connsiteY23" fmla="*/ 752354 h 1180618"/>
            <a:gd name="connsiteX24" fmla="*/ 4699472 w 4792070"/>
            <a:gd name="connsiteY24" fmla="*/ 729205 h 1180618"/>
            <a:gd name="connsiteX25" fmla="*/ 4630024 w 4792070"/>
            <a:gd name="connsiteY25" fmla="*/ 636607 h 1180618"/>
            <a:gd name="connsiteX26" fmla="*/ 4525852 w 4792070"/>
            <a:gd name="connsiteY26" fmla="*/ 578734 h 1180618"/>
            <a:gd name="connsiteX27" fmla="*/ 4479553 w 4792070"/>
            <a:gd name="connsiteY27" fmla="*/ 555585 h 1180618"/>
            <a:gd name="connsiteX28" fmla="*/ 4375381 w 4792070"/>
            <a:gd name="connsiteY28" fmla="*/ 532435 h 1180618"/>
            <a:gd name="connsiteX29" fmla="*/ 4329082 w 4792070"/>
            <a:gd name="connsiteY29" fmla="*/ 520861 h 1180618"/>
            <a:gd name="connsiteX30" fmla="*/ 3958692 w 4792070"/>
            <a:gd name="connsiteY30" fmla="*/ 509286 h 1180618"/>
            <a:gd name="connsiteX31" fmla="*/ 3842946 w 4792070"/>
            <a:gd name="connsiteY31" fmla="*/ 486137 h 1180618"/>
            <a:gd name="connsiteX32" fmla="*/ 3796647 w 4792070"/>
            <a:gd name="connsiteY32" fmla="*/ 474562 h 1180618"/>
            <a:gd name="connsiteX33" fmla="*/ 3542004 w 4792070"/>
            <a:gd name="connsiteY33" fmla="*/ 451413 h 1180618"/>
            <a:gd name="connsiteX34" fmla="*/ 3437832 w 4792070"/>
            <a:gd name="connsiteY34" fmla="*/ 439838 h 1180618"/>
            <a:gd name="connsiteX35" fmla="*/ 3310510 w 4792070"/>
            <a:gd name="connsiteY35" fmla="*/ 428263 h 1180618"/>
            <a:gd name="connsiteX36" fmla="*/ 2974844 w 4792070"/>
            <a:gd name="connsiteY36" fmla="*/ 393539 h 1180618"/>
            <a:gd name="connsiteX37" fmla="*/ 2928546 w 4792070"/>
            <a:gd name="connsiteY37" fmla="*/ 381964 h 1180618"/>
            <a:gd name="connsiteX38" fmla="*/ 2778075 w 4792070"/>
            <a:gd name="connsiteY38" fmla="*/ 358815 h 1180618"/>
            <a:gd name="connsiteX39" fmla="*/ 2673903 w 4792070"/>
            <a:gd name="connsiteY39" fmla="*/ 324091 h 1180618"/>
            <a:gd name="connsiteX40" fmla="*/ 2639179 w 4792070"/>
            <a:gd name="connsiteY40" fmla="*/ 312516 h 1180618"/>
            <a:gd name="connsiteX41" fmla="*/ 2546581 w 4792070"/>
            <a:gd name="connsiteY41" fmla="*/ 289367 h 1180618"/>
            <a:gd name="connsiteX42" fmla="*/ 2442409 w 4792070"/>
            <a:gd name="connsiteY42" fmla="*/ 266218 h 1180618"/>
            <a:gd name="connsiteX43" fmla="*/ 2384535 w 4792070"/>
            <a:gd name="connsiteY43" fmla="*/ 243068 h 1180618"/>
            <a:gd name="connsiteX44" fmla="*/ 2280363 w 4792070"/>
            <a:gd name="connsiteY44" fmla="*/ 219919 h 1180618"/>
            <a:gd name="connsiteX45" fmla="*/ 2222490 w 4792070"/>
            <a:gd name="connsiteY45" fmla="*/ 196769 h 1180618"/>
            <a:gd name="connsiteX46" fmla="*/ 2164616 w 4792070"/>
            <a:gd name="connsiteY46" fmla="*/ 185195 h 1180618"/>
            <a:gd name="connsiteX47" fmla="*/ 2118318 w 4792070"/>
            <a:gd name="connsiteY47" fmla="*/ 173620 h 1180618"/>
            <a:gd name="connsiteX48" fmla="*/ 2002571 w 4792070"/>
            <a:gd name="connsiteY48" fmla="*/ 150471 h 1180618"/>
            <a:gd name="connsiteX49" fmla="*/ 1921548 w 4792070"/>
            <a:gd name="connsiteY49" fmla="*/ 138896 h 1180618"/>
            <a:gd name="connsiteX50" fmla="*/ 1528009 w 4792070"/>
            <a:gd name="connsiteY50" fmla="*/ 104172 h 1180618"/>
            <a:gd name="connsiteX51" fmla="*/ 1319665 w 4792070"/>
            <a:gd name="connsiteY51" fmla="*/ 81023 h 1180618"/>
            <a:gd name="connsiteX52" fmla="*/ 1215492 w 4792070"/>
            <a:gd name="connsiteY52" fmla="*/ 57873 h 1180618"/>
            <a:gd name="connsiteX53" fmla="*/ 1146044 w 4792070"/>
            <a:gd name="connsiteY53" fmla="*/ 34724 h 1180618"/>
            <a:gd name="connsiteX54" fmla="*/ 1088171 w 4792070"/>
            <a:gd name="connsiteY54" fmla="*/ 23149 h 1180618"/>
            <a:gd name="connsiteX55" fmla="*/ 1041872 w 4792070"/>
            <a:gd name="connsiteY55" fmla="*/ 11575 h 1180618"/>
            <a:gd name="connsiteX56" fmla="*/ 949275 w 4792070"/>
            <a:gd name="connsiteY56" fmla="*/ 0 h 1180618"/>
            <a:gd name="connsiteX57" fmla="*/ 416839 w 4792070"/>
            <a:gd name="connsiteY57" fmla="*/ 11575 h 1180618"/>
            <a:gd name="connsiteX58" fmla="*/ 243219 w 4792070"/>
            <a:gd name="connsiteY58" fmla="*/ 46299 h 1180618"/>
            <a:gd name="connsiteX59" fmla="*/ 173771 w 4792070"/>
            <a:gd name="connsiteY59" fmla="*/ 69448 h 1180618"/>
            <a:gd name="connsiteX60" fmla="*/ 115897 w 4792070"/>
            <a:gd name="connsiteY60" fmla="*/ 115747 h 1180618"/>
            <a:gd name="connsiteX61" fmla="*/ 81173 w 4792070"/>
            <a:gd name="connsiteY61" fmla="*/ 138896 h 1180618"/>
            <a:gd name="connsiteX62" fmla="*/ 34875 w 4792070"/>
            <a:gd name="connsiteY62" fmla="*/ 231494 h 1180618"/>
            <a:gd name="connsiteX63" fmla="*/ 151 w 4792070"/>
            <a:gd name="connsiteY63" fmla="*/ 358815 h 1180618"/>
            <a:gd name="connsiteX64" fmla="*/ 11725 w 4792070"/>
            <a:gd name="connsiteY64" fmla="*/ 393539 h 1180618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  <a:cxn ang="0">
              <a:pos x="connsiteX5" y="connsiteY5"/>
            </a:cxn>
            <a:cxn ang="0">
              <a:pos x="connsiteX6" y="connsiteY6"/>
            </a:cxn>
            <a:cxn ang="0">
              <a:pos x="connsiteX7" y="connsiteY7"/>
            </a:cxn>
            <a:cxn ang="0">
              <a:pos x="connsiteX8" y="connsiteY8"/>
            </a:cxn>
            <a:cxn ang="0">
              <a:pos x="connsiteX9" y="connsiteY9"/>
            </a:cxn>
            <a:cxn ang="0">
              <a:pos x="connsiteX10" y="connsiteY10"/>
            </a:cxn>
            <a:cxn ang="0">
              <a:pos x="connsiteX11" y="connsiteY11"/>
            </a:cxn>
            <a:cxn ang="0">
              <a:pos x="connsiteX12" y="connsiteY12"/>
            </a:cxn>
            <a:cxn ang="0">
              <a:pos x="connsiteX13" y="connsiteY13"/>
            </a:cxn>
            <a:cxn ang="0">
              <a:pos x="connsiteX14" y="connsiteY14"/>
            </a:cxn>
            <a:cxn ang="0">
              <a:pos x="connsiteX15" y="connsiteY15"/>
            </a:cxn>
            <a:cxn ang="0">
              <a:pos x="connsiteX16" y="connsiteY16"/>
            </a:cxn>
            <a:cxn ang="0">
              <a:pos x="connsiteX17" y="connsiteY17"/>
            </a:cxn>
            <a:cxn ang="0">
              <a:pos x="connsiteX18" y="connsiteY18"/>
            </a:cxn>
            <a:cxn ang="0">
              <a:pos x="connsiteX19" y="connsiteY19"/>
            </a:cxn>
            <a:cxn ang="0">
              <a:pos x="connsiteX20" y="connsiteY20"/>
            </a:cxn>
            <a:cxn ang="0">
              <a:pos x="connsiteX21" y="connsiteY21"/>
            </a:cxn>
            <a:cxn ang="0">
              <a:pos x="connsiteX22" y="connsiteY22"/>
            </a:cxn>
            <a:cxn ang="0">
              <a:pos x="connsiteX23" y="connsiteY23"/>
            </a:cxn>
            <a:cxn ang="0">
              <a:pos x="connsiteX24" y="connsiteY24"/>
            </a:cxn>
            <a:cxn ang="0">
              <a:pos x="connsiteX25" y="connsiteY25"/>
            </a:cxn>
            <a:cxn ang="0">
              <a:pos x="connsiteX26" y="connsiteY26"/>
            </a:cxn>
            <a:cxn ang="0">
              <a:pos x="connsiteX27" y="connsiteY27"/>
            </a:cxn>
            <a:cxn ang="0">
              <a:pos x="connsiteX28" y="connsiteY28"/>
            </a:cxn>
            <a:cxn ang="0">
              <a:pos x="connsiteX29" y="connsiteY29"/>
            </a:cxn>
            <a:cxn ang="0">
              <a:pos x="connsiteX30" y="connsiteY30"/>
            </a:cxn>
            <a:cxn ang="0">
              <a:pos x="connsiteX31" y="connsiteY31"/>
            </a:cxn>
            <a:cxn ang="0">
              <a:pos x="connsiteX32" y="connsiteY32"/>
            </a:cxn>
            <a:cxn ang="0">
              <a:pos x="connsiteX33" y="connsiteY33"/>
            </a:cxn>
            <a:cxn ang="0">
              <a:pos x="connsiteX34" y="connsiteY34"/>
            </a:cxn>
            <a:cxn ang="0">
              <a:pos x="connsiteX35" y="connsiteY35"/>
            </a:cxn>
            <a:cxn ang="0">
              <a:pos x="connsiteX36" y="connsiteY36"/>
            </a:cxn>
            <a:cxn ang="0">
              <a:pos x="connsiteX37" y="connsiteY37"/>
            </a:cxn>
            <a:cxn ang="0">
              <a:pos x="connsiteX38" y="connsiteY38"/>
            </a:cxn>
            <a:cxn ang="0">
              <a:pos x="connsiteX39" y="connsiteY39"/>
            </a:cxn>
            <a:cxn ang="0">
              <a:pos x="connsiteX40" y="connsiteY40"/>
            </a:cxn>
            <a:cxn ang="0">
              <a:pos x="connsiteX41" y="connsiteY41"/>
            </a:cxn>
            <a:cxn ang="0">
              <a:pos x="connsiteX42" y="connsiteY42"/>
            </a:cxn>
            <a:cxn ang="0">
              <a:pos x="connsiteX43" y="connsiteY43"/>
            </a:cxn>
            <a:cxn ang="0">
              <a:pos x="connsiteX44" y="connsiteY44"/>
            </a:cxn>
            <a:cxn ang="0">
              <a:pos x="connsiteX45" y="connsiteY45"/>
            </a:cxn>
            <a:cxn ang="0">
              <a:pos x="connsiteX46" y="connsiteY46"/>
            </a:cxn>
            <a:cxn ang="0">
              <a:pos x="connsiteX47" y="connsiteY47"/>
            </a:cxn>
            <a:cxn ang="0">
              <a:pos x="connsiteX48" y="connsiteY48"/>
            </a:cxn>
            <a:cxn ang="0">
              <a:pos x="connsiteX49" y="connsiteY49"/>
            </a:cxn>
            <a:cxn ang="0">
              <a:pos x="connsiteX50" y="connsiteY50"/>
            </a:cxn>
            <a:cxn ang="0">
              <a:pos x="connsiteX51" y="connsiteY51"/>
            </a:cxn>
            <a:cxn ang="0">
              <a:pos x="connsiteX52" y="connsiteY52"/>
            </a:cxn>
            <a:cxn ang="0">
              <a:pos x="connsiteX53" y="connsiteY53"/>
            </a:cxn>
            <a:cxn ang="0">
              <a:pos x="connsiteX54" y="connsiteY54"/>
            </a:cxn>
            <a:cxn ang="0">
              <a:pos x="connsiteX55" y="connsiteY55"/>
            </a:cxn>
            <a:cxn ang="0">
              <a:pos x="connsiteX56" y="connsiteY56"/>
            </a:cxn>
            <a:cxn ang="0">
              <a:pos x="connsiteX57" y="connsiteY57"/>
            </a:cxn>
            <a:cxn ang="0">
              <a:pos x="connsiteX58" y="connsiteY58"/>
            </a:cxn>
            <a:cxn ang="0">
              <a:pos x="connsiteX59" y="connsiteY59"/>
            </a:cxn>
            <a:cxn ang="0">
              <a:pos x="connsiteX60" y="connsiteY60"/>
            </a:cxn>
            <a:cxn ang="0">
              <a:pos x="connsiteX61" y="connsiteY61"/>
            </a:cxn>
            <a:cxn ang="0">
              <a:pos x="connsiteX62" y="connsiteY62"/>
            </a:cxn>
            <a:cxn ang="0">
              <a:pos x="connsiteX63" y="connsiteY63"/>
            </a:cxn>
            <a:cxn ang="0">
              <a:pos x="connsiteX64" y="connsiteY64"/>
            </a:cxn>
          </a:cxnLst>
          <a:rect l="l" t="t" r="r" b="b"/>
          <a:pathLst>
            <a:path w="4792070" h="1180618">
              <a:moveTo>
                <a:pt x="11725" y="393539"/>
              </a:moveTo>
              <a:cubicBezTo>
                <a:pt x="11725" y="439838"/>
                <a:pt x="151" y="555493"/>
                <a:pt x="151" y="636607"/>
              </a:cubicBezTo>
              <a:cubicBezTo>
                <a:pt x="151" y="763032"/>
                <a:pt x="-2816" y="859199"/>
                <a:pt x="34875" y="972273"/>
              </a:cubicBezTo>
              <a:cubicBezTo>
                <a:pt x="42591" y="995422"/>
                <a:pt x="40770" y="1024466"/>
                <a:pt x="58024" y="1041721"/>
              </a:cubicBezTo>
              <a:cubicBezTo>
                <a:pt x="65740" y="1049438"/>
                <a:pt x="71041" y="1060818"/>
                <a:pt x="81173" y="1064871"/>
              </a:cubicBezTo>
              <a:cubicBezTo>
                <a:pt x="130504" y="1084604"/>
                <a:pt x="273397" y="1104624"/>
                <a:pt x="312667" y="1111169"/>
              </a:cubicBezTo>
              <a:cubicBezTo>
                <a:pt x="335816" y="1115027"/>
                <a:pt x="358650" y="1122325"/>
                <a:pt x="382115" y="1122744"/>
              </a:cubicBezTo>
              <a:lnTo>
                <a:pt x="1030297" y="1134319"/>
              </a:lnTo>
              <a:cubicBezTo>
                <a:pt x="1191838" y="1161243"/>
                <a:pt x="1025192" y="1131571"/>
                <a:pt x="1146044" y="1157468"/>
              </a:cubicBezTo>
              <a:cubicBezTo>
                <a:pt x="1184517" y="1165712"/>
                <a:pt x="1261791" y="1180618"/>
                <a:pt x="1261791" y="1180618"/>
              </a:cubicBezTo>
              <a:lnTo>
                <a:pt x="2164616" y="1169043"/>
              </a:lnTo>
              <a:cubicBezTo>
                <a:pt x="2195714" y="1168320"/>
                <a:pt x="2226199" y="1159854"/>
                <a:pt x="2257214" y="1157468"/>
              </a:cubicBezTo>
              <a:cubicBezTo>
                <a:pt x="2326564" y="1152133"/>
                <a:pt x="2396011" y="1146940"/>
                <a:pt x="2465558" y="1145894"/>
              </a:cubicBezTo>
              <a:lnTo>
                <a:pt x="3796647" y="1134319"/>
              </a:lnTo>
              <a:cubicBezTo>
                <a:pt x="3850453" y="1125351"/>
                <a:pt x="3917361" y="1112904"/>
                <a:pt x="3970267" y="1111169"/>
              </a:cubicBezTo>
              <a:cubicBezTo>
                <a:pt x="4170824" y="1104593"/>
                <a:pt x="4371523" y="1103453"/>
                <a:pt x="4572151" y="1099595"/>
              </a:cubicBezTo>
              <a:cubicBezTo>
                <a:pt x="4591442" y="1095737"/>
                <a:pt x="4611044" y="1093196"/>
                <a:pt x="4630024" y="1088020"/>
              </a:cubicBezTo>
              <a:cubicBezTo>
                <a:pt x="4653566" y="1081600"/>
                <a:pt x="4699472" y="1064871"/>
                <a:pt x="4699472" y="1064871"/>
              </a:cubicBezTo>
              <a:cubicBezTo>
                <a:pt x="4711047" y="1057154"/>
                <a:pt x="4723333" y="1050411"/>
                <a:pt x="4734196" y="1041721"/>
              </a:cubicBezTo>
              <a:cubicBezTo>
                <a:pt x="4752141" y="1027365"/>
                <a:pt x="4770467" y="1003905"/>
                <a:pt x="4780495" y="983848"/>
              </a:cubicBezTo>
              <a:cubicBezTo>
                <a:pt x="4785951" y="972935"/>
                <a:pt x="4788212" y="960699"/>
                <a:pt x="4792070" y="949124"/>
              </a:cubicBezTo>
              <a:cubicBezTo>
                <a:pt x="4790926" y="938828"/>
                <a:pt x="4787430" y="841079"/>
                <a:pt x="4768920" y="810228"/>
              </a:cubicBezTo>
              <a:cubicBezTo>
                <a:pt x="4763305" y="800870"/>
                <a:pt x="4752588" y="795600"/>
                <a:pt x="4745771" y="787078"/>
              </a:cubicBezTo>
              <a:cubicBezTo>
                <a:pt x="4737081" y="776215"/>
                <a:pt x="4731312" y="763217"/>
                <a:pt x="4722622" y="752354"/>
              </a:cubicBezTo>
              <a:cubicBezTo>
                <a:pt x="4715805" y="743833"/>
                <a:pt x="4706020" y="737935"/>
                <a:pt x="4699472" y="729205"/>
              </a:cubicBezTo>
              <a:cubicBezTo>
                <a:pt x="4678959" y="701854"/>
                <a:pt x="4660357" y="659357"/>
                <a:pt x="4630024" y="636607"/>
              </a:cubicBezTo>
              <a:cubicBezTo>
                <a:pt x="4529775" y="561420"/>
                <a:pt x="4596026" y="608808"/>
                <a:pt x="4525852" y="578734"/>
              </a:cubicBezTo>
              <a:cubicBezTo>
                <a:pt x="4509993" y="571937"/>
                <a:pt x="4495709" y="561643"/>
                <a:pt x="4479553" y="555585"/>
              </a:cubicBezTo>
              <a:cubicBezTo>
                <a:pt x="4459024" y="547887"/>
                <a:pt x="4393382" y="536435"/>
                <a:pt x="4375381" y="532435"/>
              </a:cubicBezTo>
              <a:cubicBezTo>
                <a:pt x="4359852" y="528984"/>
                <a:pt x="4344965" y="521743"/>
                <a:pt x="4329082" y="520861"/>
              </a:cubicBezTo>
              <a:cubicBezTo>
                <a:pt x="4205749" y="514009"/>
                <a:pt x="4082155" y="513144"/>
                <a:pt x="3958692" y="509286"/>
              </a:cubicBezTo>
              <a:cubicBezTo>
                <a:pt x="3920110" y="501570"/>
                <a:pt x="3881117" y="495680"/>
                <a:pt x="3842946" y="486137"/>
              </a:cubicBezTo>
              <a:cubicBezTo>
                <a:pt x="3827513" y="482279"/>
                <a:pt x="3812339" y="477177"/>
                <a:pt x="3796647" y="474562"/>
              </a:cubicBezTo>
              <a:cubicBezTo>
                <a:pt x="3705196" y="459320"/>
                <a:pt x="3639533" y="459894"/>
                <a:pt x="3542004" y="451413"/>
              </a:cubicBezTo>
              <a:cubicBezTo>
                <a:pt x="3507198" y="448386"/>
                <a:pt x="3472596" y="443315"/>
                <a:pt x="3437832" y="439838"/>
              </a:cubicBezTo>
              <a:lnTo>
                <a:pt x="3310510" y="428263"/>
              </a:lnTo>
              <a:lnTo>
                <a:pt x="2974844" y="393539"/>
              </a:lnTo>
              <a:cubicBezTo>
                <a:pt x="2959411" y="389681"/>
                <a:pt x="2944197" y="384810"/>
                <a:pt x="2928546" y="381964"/>
              </a:cubicBezTo>
              <a:cubicBezTo>
                <a:pt x="2901602" y="377065"/>
                <a:pt x="2807928" y="366278"/>
                <a:pt x="2778075" y="358815"/>
              </a:cubicBezTo>
              <a:cubicBezTo>
                <a:pt x="2778061" y="358812"/>
                <a:pt x="2691272" y="329881"/>
                <a:pt x="2673903" y="324091"/>
              </a:cubicBezTo>
              <a:cubicBezTo>
                <a:pt x="2662328" y="320233"/>
                <a:pt x="2651016" y="315475"/>
                <a:pt x="2639179" y="312516"/>
              </a:cubicBezTo>
              <a:cubicBezTo>
                <a:pt x="2608313" y="304800"/>
                <a:pt x="2577779" y="295607"/>
                <a:pt x="2546581" y="289367"/>
              </a:cubicBezTo>
              <a:cubicBezTo>
                <a:pt x="2523658" y="284782"/>
                <a:pt x="2466919" y="274388"/>
                <a:pt x="2442409" y="266218"/>
              </a:cubicBezTo>
              <a:cubicBezTo>
                <a:pt x="2422698" y="259648"/>
                <a:pt x="2404246" y="249638"/>
                <a:pt x="2384535" y="243068"/>
              </a:cubicBezTo>
              <a:cubicBezTo>
                <a:pt x="2360022" y="234897"/>
                <a:pt x="2303289" y="224504"/>
                <a:pt x="2280363" y="219919"/>
              </a:cubicBezTo>
              <a:cubicBezTo>
                <a:pt x="2261072" y="212202"/>
                <a:pt x="2242391" y="202739"/>
                <a:pt x="2222490" y="196769"/>
              </a:cubicBezTo>
              <a:cubicBezTo>
                <a:pt x="2203646" y="191116"/>
                <a:pt x="2183821" y="189463"/>
                <a:pt x="2164616" y="185195"/>
              </a:cubicBezTo>
              <a:cubicBezTo>
                <a:pt x="2149087" y="181744"/>
                <a:pt x="2133873" y="176953"/>
                <a:pt x="2118318" y="173620"/>
              </a:cubicBezTo>
              <a:cubicBezTo>
                <a:pt x="2079845" y="165376"/>
                <a:pt x="2041522" y="156036"/>
                <a:pt x="2002571" y="150471"/>
              </a:cubicBezTo>
              <a:cubicBezTo>
                <a:pt x="1975563" y="146613"/>
                <a:pt x="1948663" y="141909"/>
                <a:pt x="1921548" y="138896"/>
              </a:cubicBezTo>
              <a:cubicBezTo>
                <a:pt x="1716091" y="116068"/>
                <a:pt x="1711598" y="117286"/>
                <a:pt x="1528009" y="104172"/>
              </a:cubicBezTo>
              <a:cubicBezTo>
                <a:pt x="1432677" y="72394"/>
                <a:pt x="1532001" y="102256"/>
                <a:pt x="1319665" y="81023"/>
              </a:cubicBezTo>
              <a:cubicBezTo>
                <a:pt x="1303143" y="79371"/>
                <a:pt x="1234826" y="63673"/>
                <a:pt x="1215492" y="57873"/>
              </a:cubicBezTo>
              <a:cubicBezTo>
                <a:pt x="1192120" y="50861"/>
                <a:pt x="1169972" y="39510"/>
                <a:pt x="1146044" y="34724"/>
              </a:cubicBezTo>
              <a:cubicBezTo>
                <a:pt x="1126753" y="30866"/>
                <a:pt x="1107376" y="27417"/>
                <a:pt x="1088171" y="23149"/>
              </a:cubicBezTo>
              <a:cubicBezTo>
                <a:pt x="1072642" y="19698"/>
                <a:pt x="1057563" y="14190"/>
                <a:pt x="1041872" y="11575"/>
              </a:cubicBezTo>
              <a:cubicBezTo>
                <a:pt x="1011189" y="6461"/>
                <a:pt x="980141" y="3858"/>
                <a:pt x="949275" y="0"/>
              </a:cubicBezTo>
              <a:lnTo>
                <a:pt x="416839" y="11575"/>
              </a:lnTo>
              <a:cubicBezTo>
                <a:pt x="373111" y="13225"/>
                <a:pt x="282061" y="33352"/>
                <a:pt x="243219" y="46299"/>
              </a:cubicBezTo>
              <a:cubicBezTo>
                <a:pt x="220070" y="54015"/>
                <a:pt x="194074" y="55913"/>
                <a:pt x="173771" y="69448"/>
              </a:cubicBezTo>
              <a:cubicBezTo>
                <a:pt x="66896" y="140697"/>
                <a:pt x="198362" y="49775"/>
                <a:pt x="115897" y="115747"/>
              </a:cubicBezTo>
              <a:cubicBezTo>
                <a:pt x="105034" y="124437"/>
                <a:pt x="92748" y="131180"/>
                <a:pt x="81173" y="138896"/>
              </a:cubicBezTo>
              <a:cubicBezTo>
                <a:pt x="54573" y="218697"/>
                <a:pt x="75278" y="191089"/>
                <a:pt x="34875" y="231494"/>
              </a:cubicBezTo>
              <a:cubicBezTo>
                <a:pt x="19031" y="279025"/>
                <a:pt x="5604" y="309731"/>
                <a:pt x="151" y="358815"/>
              </a:cubicBezTo>
              <a:cubicBezTo>
                <a:pt x="-1553" y="374154"/>
                <a:pt x="11725" y="347240"/>
                <a:pt x="11725" y="393539"/>
              </a:cubicBezTo>
              <a:close/>
            </a:path>
          </a:pathLst>
        </a:custGeom>
        <a:noFill xmlns:a="http://schemas.openxmlformats.org/drawingml/2006/main"/>
        <a:ln xmlns:a="http://schemas.openxmlformats.org/drawingml/2006/main" w="38100">
          <a:solidFill>
            <a:srgbClr val="FF0000"/>
          </a:solidFill>
        </a:ln>
        <a:effectLst xmlns:a="http://schemas.openxmlformats.org/drawingml/2006/main"/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2/2/18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algorithms</a:t>
            </a:r>
          </a:p>
          <a:p>
            <a:endParaRPr lang="en-US" dirty="0"/>
          </a:p>
          <a:p>
            <a:r>
              <a:rPr lang="en-US" dirty="0"/>
              <a:t>Both theoretically approximate what an </a:t>
            </a:r>
            <a:r>
              <a:rPr lang="en-US" b="1" dirty="0">
                <a:solidFill>
                  <a:schemeClr val="accent6"/>
                </a:solidFill>
              </a:rPr>
              <a:t>average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5"/>
                </a:solidFill>
              </a:rPr>
              <a:t>student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would do from a state.</a:t>
            </a:r>
          </a:p>
          <a:p>
            <a:endParaRPr lang="en-US" dirty="0"/>
          </a:p>
          <a:p>
            <a:r>
              <a:rPr lang="en-US" dirty="0"/>
              <a:t>Both are closed form.</a:t>
            </a:r>
          </a:p>
          <a:p>
            <a:endParaRPr lang="en-US" dirty="0"/>
          </a:p>
          <a:p>
            <a:r>
              <a:rPr lang="en-US" dirty="0"/>
              <a:t>Look </a:t>
            </a:r>
            <a:r>
              <a:rPr lang="en-US" dirty="0" err="1"/>
              <a:t>kinda</a:t>
            </a:r>
            <a:r>
              <a:rPr lang="en-US" dirty="0"/>
              <a:t> similar </a:t>
            </a:r>
            <a:r>
              <a:rPr lang="en-US" dirty="0">
                <a:sym typeface="Wingdings"/>
              </a:rPr>
              <a:t>.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36EA0-B9D0-DD41-B61F-C9691BBE73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77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178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577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475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247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757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862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37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6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732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59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84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546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3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166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004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59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28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95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621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809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67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758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461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859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288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582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857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76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096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90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24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690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868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4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7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7" Type="http://schemas.openxmlformats.org/officeDocument/2006/relationships/image" Target="../media/image17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telope_Canyon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211" y="0"/>
            <a:ext cx="10578396" cy="7055708"/>
          </a:xfrm>
          <a:prstGeom prst="rect">
            <a:avLst/>
          </a:prstGeom>
        </p:spPr>
      </p:pic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Memory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306470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6" name="Blossoms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600" y="273307"/>
            <a:ext cx="8016132" cy="60120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F9F3DA-EACE-894D-B984-05939F34907A}"/>
              </a:ext>
            </a:extLst>
          </p:cNvPr>
          <p:cNvSpPr/>
          <p:nvPr/>
        </p:nvSpPr>
        <p:spPr>
          <a:xfrm>
            <a:off x="185195" y="6338197"/>
            <a:ext cx="9583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Autonomously Generating Hints by Inferring Problem Solving Policies - Piech, </a:t>
            </a:r>
            <a:r>
              <a:rPr lang="en-US" dirty="0" err="1">
                <a:solidFill>
                  <a:schemeClr val="bg1"/>
                </a:solidFill>
              </a:rPr>
              <a:t>Sahami</a:t>
            </a:r>
            <a:r>
              <a:rPr lang="en-US" dirty="0">
                <a:solidFill>
                  <a:schemeClr val="bg1"/>
                </a:solidFill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239617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719667" y="2136484"/>
            <a:ext cx="7798986" cy="2851276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97942" y="2136484"/>
            <a:ext cx="305218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79646"/>
                </a:solidFill>
              </a:rPr>
              <a:t>Poisson Common Path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031802" y="2123770"/>
            <a:ext cx="6912754" cy="2900940"/>
            <a:chOff x="1031802" y="1058899"/>
            <a:chExt cx="6912754" cy="2900940"/>
          </a:xfrm>
          <a:effectLst/>
        </p:grpSpPr>
        <p:grpSp>
          <p:nvGrpSpPr>
            <p:cNvPr id="29" name="Group 28"/>
            <p:cNvGrpSpPr/>
            <p:nvPr/>
          </p:nvGrpSpPr>
          <p:grpSpPr>
            <a:xfrm>
              <a:off x="1031802" y="1058899"/>
              <a:ext cx="6912754" cy="2900940"/>
              <a:chOff x="1031802" y="1058899"/>
              <a:chExt cx="6912754" cy="2900940"/>
            </a:xfrm>
          </p:grpSpPr>
          <p:pic>
            <p:nvPicPr>
              <p:cNvPr id="4" name="Picture 3" descr="Screen Shot 2015-03-15 at 1.58.27 AM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31802" y="1642476"/>
                <a:ext cx="4696014" cy="13980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632413" y="3466209"/>
                <a:ext cx="18057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4BACC6"/>
                    </a:solidFill>
                  </a:rPr>
                  <a:t>Paths to solution</a:t>
                </a:r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 flipV="1">
                <a:off x="3386422" y="2857639"/>
                <a:ext cx="39684" cy="529191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060064" y="3036509"/>
                <a:ext cx="13820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4BACC6"/>
                    </a:solidFill>
                  </a:rPr>
                  <a:t>Partial solutions in the path</a:t>
                </a: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 flipH="1" flipV="1">
                <a:off x="4775384" y="3029625"/>
                <a:ext cx="410075" cy="343975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310406" y="1865916"/>
                <a:ext cx="16341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4BACC6"/>
                    </a:solidFill>
                  </a:rPr>
                  <a:t>Submission count of partial solution</a:t>
                </a: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 flipH="1">
                <a:off x="5714587" y="2375008"/>
                <a:ext cx="641846" cy="191574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ight Brace 19"/>
              <p:cNvSpPr/>
              <p:nvPr/>
            </p:nvSpPr>
            <p:spPr>
              <a:xfrm rot="16200000">
                <a:off x="4834876" y="932757"/>
                <a:ext cx="284419" cy="1316270"/>
              </a:xfrm>
              <a:prstGeom prst="rightBrace">
                <a:avLst/>
              </a:prstGeom>
              <a:ln>
                <a:solidFill>
                  <a:srgbClr val="4BACC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326174" y="1058899"/>
                <a:ext cx="1382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4BACC6"/>
                    </a:solidFill>
                  </a:rPr>
                  <a:t>Path Cost</a:t>
                </a:r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 flipV="1">
              <a:off x="1501678" y="2480847"/>
              <a:ext cx="39684" cy="529191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932865" y="4207206"/>
            <a:ext cx="1855057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ACC6"/>
                </a:solidFill>
              </a:rPr>
              <a:t>Predicted next partial solution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>
                <a:latin typeface="Calibri"/>
                <a:cs typeface="Calibri"/>
              </a:rPr>
              <a:t>Desirable Path Algorithm</a:t>
            </a:r>
          </a:p>
        </p:txBody>
      </p:sp>
    </p:spTree>
    <p:extLst>
      <p:ext uri="{BB962C8B-B14F-4D97-AF65-F5344CB8AC3E}">
        <p14:creationId xmlns:p14="http://schemas.microsoft.com/office/powerpoint/2010/main" val="3286991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232035" y="-85477"/>
            <a:ext cx="9550061" cy="6943477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-67292" y="1227669"/>
            <a:ext cx="5011251" cy="4495800"/>
            <a:chOff x="304800" y="1524000"/>
            <a:chExt cx="4846320" cy="4838700"/>
          </a:xfrm>
        </p:grpSpPr>
        <p:graphicFrame>
          <p:nvGraphicFramePr>
            <p:cNvPr id="14" name="Chart 13"/>
            <p:cNvGraphicFramePr>
              <a:graphicFrameLocks/>
            </p:cNvGraphicFramePr>
            <p:nvPr>
              <p:extLst/>
            </p:nvPr>
          </p:nvGraphicFramePr>
          <p:xfrm>
            <a:off x="304800" y="1524000"/>
            <a:ext cx="4846320" cy="48387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2765156" y="3981792"/>
              <a:ext cx="1692697" cy="36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Problem A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237384" y="6039937"/>
            <a:ext cx="290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Effect is large and </a:t>
            </a:r>
            <a:r>
              <a:rPr lang="en-US" dirty="0" err="1">
                <a:solidFill>
                  <a:srgbClr val="FFFFFF"/>
                </a:solidFill>
              </a:rPr>
              <a:t>logrithmic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389735" y="1183473"/>
            <a:ext cx="4507992" cy="4507992"/>
            <a:chOff x="113720" y="1524000"/>
            <a:chExt cx="4507992" cy="4507992"/>
          </a:xfrm>
        </p:grpSpPr>
        <p:graphicFrame>
          <p:nvGraphicFramePr>
            <p:cNvPr id="13" name="Chart 12"/>
            <p:cNvGraphicFramePr>
              <a:graphicFrameLocks/>
            </p:cNvGraphicFramePr>
            <p:nvPr>
              <p:extLst/>
            </p:nvPr>
          </p:nvGraphicFramePr>
          <p:xfrm>
            <a:off x="113720" y="1524000"/>
            <a:ext cx="4507992" cy="45079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2" name="TextBox 21"/>
            <p:cNvSpPr txBox="1"/>
            <p:nvPr/>
          </p:nvSpPr>
          <p:spPr>
            <a:xfrm>
              <a:off x="2323520" y="3733800"/>
              <a:ext cx="2083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Problem B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>
                <a:latin typeface="Calibri"/>
                <a:cs typeface="Calibri"/>
              </a:rPr>
              <a:t>Predicts Future Success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46059" y="2615236"/>
            <a:ext cx="4790979" cy="8925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How a student solves a problem predicts their future!</a:t>
            </a:r>
          </a:p>
        </p:txBody>
      </p:sp>
    </p:spTree>
    <p:extLst>
      <p:ext uri="{BB962C8B-B14F-4D97-AF65-F5344CB8AC3E}">
        <p14:creationId xmlns:p14="http://schemas.microsoft.com/office/powerpoint/2010/main" val="291827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B6440F-A1D7-E24D-B153-F3389372E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24" y="3718945"/>
            <a:ext cx="2737413" cy="2874283"/>
          </a:xfrm>
          <a:prstGeom prst="rect">
            <a:avLst/>
          </a:prstGeom>
        </p:spPr>
      </p:pic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>
                <a:latin typeface="Calibri"/>
                <a:cs typeface="Calibri"/>
              </a:rPr>
              <a:t>Deep Learning Algorithms 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001751" y="825619"/>
            <a:ext cx="3000271" cy="6140151"/>
            <a:chOff x="0" y="837326"/>
            <a:chExt cx="3000271" cy="6140151"/>
          </a:xfrm>
        </p:grpSpPr>
        <p:graphicFrame>
          <p:nvGraphicFramePr>
            <p:cNvPr id="81" name="Chart 80"/>
            <p:cNvGraphicFramePr>
              <a:graphicFrameLocks/>
            </p:cNvGraphicFramePr>
            <p:nvPr>
              <p:extLst/>
            </p:nvPr>
          </p:nvGraphicFramePr>
          <p:xfrm>
            <a:off x="0" y="3714037"/>
            <a:ext cx="3000271" cy="32634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7939" y="1090801"/>
              <a:ext cx="2224764" cy="222476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2" name="Oval 21"/>
            <p:cNvSpPr/>
            <p:nvPr/>
          </p:nvSpPr>
          <p:spPr>
            <a:xfrm>
              <a:off x="177520" y="837326"/>
              <a:ext cx="682770" cy="68277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1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147268" y="778499"/>
            <a:ext cx="2631111" cy="2412460"/>
            <a:chOff x="6367800" y="823672"/>
            <a:chExt cx="2631111" cy="2412460"/>
          </a:xfrm>
        </p:grpSpPr>
        <p:sp>
          <p:nvSpPr>
            <p:cNvPr id="21" name="Rounded Rectangle 20"/>
            <p:cNvSpPr/>
            <p:nvPr/>
          </p:nvSpPr>
          <p:spPr>
            <a:xfrm>
              <a:off x="6581905" y="1187949"/>
              <a:ext cx="2417006" cy="2048183"/>
            </a:xfrm>
            <a:prstGeom prst="roundRect">
              <a:avLst>
                <a:gd name="adj" fmla="val 4666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glow rad="254000">
                    <a:schemeClr val="tx1">
                      <a:alpha val="75000"/>
                    </a:schemeClr>
                  </a:glow>
                  <a:innerShdw blurRad="371475" dist="914400" dir="17820000">
                    <a:schemeClr val="bg1">
                      <a:alpha val="8000"/>
                    </a:schemeClr>
                  </a:innerShdw>
                </a:effectLst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581901" y="1788748"/>
              <a:ext cx="2362385" cy="83065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2944" y="2048183"/>
              <a:ext cx="1329696" cy="380944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6636520" y="2084967"/>
              <a:ext cx="1119745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Program</a:t>
              </a:r>
            </a:p>
          </p:txBody>
        </p:sp>
        <p:sp>
          <p:nvSpPr>
            <p:cNvPr id="122" name="Oval 121"/>
            <p:cNvSpPr/>
            <p:nvPr/>
          </p:nvSpPr>
          <p:spPr>
            <a:xfrm>
              <a:off x="6367800" y="823672"/>
              <a:ext cx="682770" cy="68277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2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071D4FA-CF58-CE4C-9BB8-F8CEC0B7C37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6241" y="3831220"/>
            <a:ext cx="801920" cy="113144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E028CC5-6F57-214D-9D4B-6ADE52F6F37C}"/>
              </a:ext>
            </a:extLst>
          </p:cNvPr>
          <p:cNvGrpSpPr/>
          <p:nvPr/>
        </p:nvGrpSpPr>
        <p:grpSpPr>
          <a:xfrm>
            <a:off x="6007584" y="4766765"/>
            <a:ext cx="566836" cy="566836"/>
            <a:chOff x="3426345" y="1068075"/>
            <a:chExt cx="2295270" cy="2295270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7B7B9EC1-DCA1-4B4B-8E1B-362F49798DA1}"/>
                </a:ext>
              </a:extLst>
            </p:cNvPr>
            <p:cNvSpPr/>
            <p:nvPr/>
          </p:nvSpPr>
          <p:spPr>
            <a:xfrm>
              <a:off x="3426345" y="1068075"/>
              <a:ext cx="2295270" cy="22952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13AB1DF-F4FB-5542-B928-B58D28AEC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8920" y="1190650"/>
              <a:ext cx="2064722" cy="2064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7082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2392"/>
            <a:ext cx="9144000" cy="3965729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>
                <a:latin typeface="Calibri"/>
                <a:cs typeface="Calibri"/>
              </a:rPr>
              <a:t>Deep Learning on Trajectories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74" y="5298830"/>
            <a:ext cx="1340449" cy="13404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48000" y="5784388"/>
            <a:ext cx="401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in collaboration with Lisa Wang</a:t>
            </a:r>
          </a:p>
        </p:txBody>
      </p:sp>
    </p:spTree>
    <p:extLst>
      <p:ext uri="{BB962C8B-B14F-4D97-AF65-F5344CB8AC3E}">
        <p14:creationId xmlns:p14="http://schemas.microsoft.com/office/powerpoint/2010/main" val="2078149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027" y="763086"/>
            <a:ext cx="4812973" cy="5435229"/>
          </a:xfrm>
          <a:prstGeom prst="rect">
            <a:avLst/>
          </a:prstGeom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>
                <a:latin typeface="Calibri"/>
                <a:cs typeface="Calibri"/>
              </a:rPr>
              <a:t>Deep Learning on Trajectories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254831" y="1061033"/>
          <a:ext cx="4317169" cy="5486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01BC0A9-813C-7C4A-ABE7-762C6DE1B93D}"/>
              </a:ext>
            </a:extLst>
          </p:cNvPr>
          <p:cNvSpPr txBox="1"/>
          <p:nvPr/>
        </p:nvSpPr>
        <p:spPr>
          <a:xfrm rot="18757039">
            <a:off x="1431821" y="5624444"/>
            <a:ext cx="19931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Times" pitchFamily="2" charset="0"/>
              </a:rPr>
              <a:t>Desirable Path</a:t>
            </a:r>
          </a:p>
        </p:txBody>
      </p:sp>
    </p:spTree>
    <p:extLst>
      <p:ext uri="{BB962C8B-B14F-4D97-AF65-F5344CB8AC3E}">
        <p14:creationId xmlns:p14="http://schemas.microsoft.com/office/powerpoint/2010/main" val="3102010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40" y="1328202"/>
            <a:ext cx="2091118" cy="24283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077" y="1328202"/>
            <a:ext cx="2302063" cy="2227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443" y="1328202"/>
            <a:ext cx="2255273" cy="2311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40" y="4112737"/>
            <a:ext cx="2236558" cy="21429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98" y="4339211"/>
            <a:ext cx="2217842" cy="21804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158" y="4292420"/>
            <a:ext cx="2236558" cy="2227200"/>
          </a:xfrm>
          <a:prstGeom prst="rect">
            <a:avLst/>
          </a:prstGeom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>
                <a:latin typeface="Calibri"/>
                <a:cs typeface="Calibri"/>
              </a:rPr>
              <a:t>Highly Rates Grit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9548" y="879631"/>
            <a:ext cx="247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Two compound errors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87372" y="864868"/>
            <a:ext cx="1943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Solves first error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1443" y="883856"/>
            <a:ext cx="284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Starts reasonable attempt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5058" y="3743405"/>
            <a:ext cx="2218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Completes attempt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16870" y="3763618"/>
            <a:ext cx="140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Backtracks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99812" y="3776472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 Finds solution</a:t>
            </a:r>
          </a:p>
        </p:txBody>
      </p:sp>
    </p:spTree>
    <p:extLst>
      <p:ext uri="{BB962C8B-B14F-4D97-AF65-F5344CB8AC3E}">
        <p14:creationId xmlns:p14="http://schemas.microsoft.com/office/powerpoint/2010/main" val="3688266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Back to our regularly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scheduled programming</a:t>
            </a:r>
          </a:p>
        </p:txBody>
      </p:sp>
    </p:spTree>
    <p:extLst>
      <p:ext uri="{BB962C8B-B14F-4D97-AF65-F5344CB8AC3E}">
        <p14:creationId xmlns:p14="http://schemas.microsoft.com/office/powerpoint/2010/main" val="3004450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1" y="2087254"/>
            <a:ext cx="6677884" cy="2188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7608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C2B822-9EFC-3F4B-BDDD-82574261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5FE7796-41AE-EE4A-AB20-ECB16EFF30A6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11891-8D42-D844-BEE5-C1E2529BB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75" y="2145127"/>
            <a:ext cx="6677884" cy="2188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94CF58-1B32-3A40-A497-346BD8EE2E9E}"/>
              </a:ext>
            </a:extLst>
          </p:cNvPr>
          <p:cNvSpPr/>
          <p:nvPr/>
        </p:nvSpPr>
        <p:spPr>
          <a:xfrm>
            <a:off x="856526" y="2245488"/>
            <a:ext cx="6493398" cy="20139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212" y="233203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AF6193"/>
                </a:solidFill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public void </a:t>
            </a: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run() {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b="1" dirty="0" err="1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 x = 5;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b="1" dirty="0" err="1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 y = 5;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b="1" dirty="0" err="1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(x == y);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450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Be able to trace memory for objects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1896" y="1742819"/>
            <a:ext cx="1327759" cy="132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3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07" y="1761819"/>
            <a:ext cx="7169113" cy="2985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96872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Deep Understanding is 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10" y="1924251"/>
            <a:ext cx="7777509" cy="3023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0096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1848746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578457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233860" y="3921611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Primitives vs Classes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4831" y="981307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Primitive Variable Types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70450" y="981307"/>
            <a:ext cx="3615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Class Variable 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93181" y="1583475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</a:p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60381" y="1583475"/>
            <a:ext cx="1106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Gline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Color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12279" y="4018387"/>
            <a:ext cx="43014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 variables (aka objects)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upper camel case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You can call methods on them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Are constructed using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Are stored in a special way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3487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796532" y="1937730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Key: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296" y="1627735"/>
            <a:ext cx="3719408" cy="3996976"/>
          </a:xfrm>
          <a:prstGeom prst="rect">
            <a:avLst/>
          </a:prstGeom>
        </p:spPr>
      </p:pic>
      <p:sp>
        <p:nvSpPr>
          <p:cNvPr id="1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How do you share </a:t>
            </a:r>
            <a:r>
              <a:rPr lang="en-US" sz="4600" dirty="0" err="1">
                <a:latin typeface="Calibri"/>
                <a:cs typeface="Calibri"/>
              </a:rPr>
              <a:t>wikipedia</a:t>
            </a:r>
            <a:r>
              <a:rPr lang="en-US" sz="4600" dirty="0">
                <a:latin typeface="Calibri"/>
                <a:cs typeface="Calibri"/>
              </a:rPr>
              <a:t> articles?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3891" y="1002082"/>
            <a:ext cx="3276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Antelope Canyon Article</a:t>
            </a:r>
          </a:p>
        </p:txBody>
      </p:sp>
      <p:sp>
        <p:nvSpPr>
          <p:cNvPr id="3" name="Rectangle 2"/>
          <p:cNvSpPr/>
          <p:nvPr/>
        </p:nvSpPr>
        <p:spPr>
          <a:xfrm>
            <a:off x="1406047" y="6061977"/>
            <a:ext cx="633190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https://en.wikipedia.org/wiki/Antelope_Canyon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119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</a:p>
        </p:txBody>
      </p:sp>
    </p:spTree>
    <p:extLst>
      <p:ext uri="{BB962C8B-B14F-4D97-AF65-F5344CB8AC3E}">
        <p14:creationId xmlns:p14="http://schemas.microsoft.com/office/powerpoint/2010/main" val="3237196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Objects store addresses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(which are like URLs)</a:t>
            </a:r>
          </a:p>
        </p:txBody>
      </p:sp>
    </p:spTree>
    <p:extLst>
      <p:ext uri="{BB962C8B-B14F-4D97-AF65-F5344CB8AC3E}">
        <p14:creationId xmlns:p14="http://schemas.microsoft.com/office/powerpoint/2010/main" val="2366817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null</a:t>
            </a:r>
            <a:r>
              <a:rPr lang="en-US" sz="2400" b="1" dirty="0"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1134122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null</a:t>
            </a:r>
            <a:r>
              <a:rPr lang="en-US" sz="2400" b="1" dirty="0"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stack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04446" y="4776570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null</a:t>
            </a: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1989438" y="1186250"/>
            <a:ext cx="2977978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3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1D8C476-99C6-224E-8864-41EB4FDB7B31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Warmup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AD48E-F19A-7D4A-9689-AA8C7A3F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467"/>
            <a:ext cx="9144000" cy="1810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963EA-EA2F-944E-BEAF-481CA7A02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63" y="2900361"/>
            <a:ext cx="4476750" cy="3357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354631-A574-3F4F-A480-C93AB91A7537}"/>
              </a:ext>
            </a:extLst>
          </p:cNvPr>
          <p:cNvSpPr txBox="1"/>
          <p:nvPr/>
        </p:nvSpPr>
        <p:spPr>
          <a:xfrm>
            <a:off x="2700338" y="2143125"/>
            <a:ext cx="4523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FCBCB-183F-B841-AA97-16EF9D827569}"/>
              </a:ext>
            </a:extLst>
          </p:cNvPr>
          <p:cNvSpPr txBox="1"/>
          <p:nvPr/>
        </p:nvSpPr>
        <p:spPr>
          <a:xfrm>
            <a:off x="2595563" y="6488668"/>
            <a:ext cx="37972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 TSA says it was either $50k or $340k </a:t>
            </a:r>
          </a:p>
        </p:txBody>
      </p:sp>
    </p:spTree>
    <p:extLst>
      <p:ext uri="{BB962C8B-B14F-4D97-AF65-F5344CB8AC3E}">
        <p14:creationId xmlns:p14="http://schemas.microsoft.com/office/powerpoint/2010/main" val="3960448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Wahoo!</a:t>
            </a:r>
          </a:p>
        </p:txBody>
      </p:sp>
    </p:spTree>
    <p:extLst>
      <p:ext uri="{BB962C8B-B14F-4D97-AF65-F5344CB8AC3E}">
        <p14:creationId xmlns:p14="http://schemas.microsoft.com/office/powerpoint/2010/main" val="213710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30203" y="3509321"/>
            <a:ext cx="2151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0630" y="3443208"/>
            <a:ext cx="232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470455" y="815547"/>
            <a:ext cx="3805880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9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96897" y="41436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880022" y="1186250"/>
            <a:ext cx="3472248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9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96897" y="41436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5383" y="4864444"/>
            <a:ext cx="4603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26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77913" y="413127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m</a:t>
            </a:r>
            <a:r>
              <a:rPr lang="en-US" u="sng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emory.com</a:t>
            </a:r>
            <a:r>
              <a:rPr lang="en-US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/18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15762" y="4864444"/>
            <a:ext cx="19768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m</a:t>
            </a:r>
            <a:r>
              <a:rPr lang="en-US" u="sng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emory.com</a:t>
            </a:r>
            <a:r>
              <a:rPr lang="en-US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/18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39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86943D-8910-F04D-81E1-4A13C8A8C5C2}"/>
              </a:ext>
            </a:extLst>
          </p:cNvPr>
          <p:cNvSpPr txBox="1"/>
          <p:nvPr/>
        </p:nvSpPr>
        <p:spPr>
          <a:xfrm>
            <a:off x="7096897" y="41436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C7C99B-A795-E64D-AA43-98F618A94561}"/>
              </a:ext>
            </a:extLst>
          </p:cNvPr>
          <p:cNvSpPr txBox="1"/>
          <p:nvPr/>
        </p:nvSpPr>
        <p:spPr>
          <a:xfrm>
            <a:off x="1790269" y="4864444"/>
            <a:ext cx="4603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936646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r.setColor</a:t>
            </a:r>
            <a:r>
              <a:rPr lang="en-US" sz="2400" b="1" dirty="0">
                <a:latin typeface="Courier New" charset="0"/>
              </a:rPr>
              <a:t>(</a:t>
            </a:r>
            <a:r>
              <a:rPr lang="en-US" sz="2400" b="1" dirty="0" err="1">
                <a:latin typeface="Courier New" charset="0"/>
              </a:rPr>
              <a:t>Color.BLUE</a:t>
            </a:r>
            <a:r>
              <a:rPr lang="en-US" sz="2400" b="1" dirty="0"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r.setFilled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(true);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F43D7C-8537-9041-AA6D-61FF8441AD7A}"/>
              </a:ext>
            </a:extLst>
          </p:cNvPr>
          <p:cNvSpPr txBox="1"/>
          <p:nvPr/>
        </p:nvSpPr>
        <p:spPr>
          <a:xfrm>
            <a:off x="7096897" y="41436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CA6FDB-0F01-2F4D-BBCD-D4EE1DF0C8FD}"/>
              </a:ext>
            </a:extLst>
          </p:cNvPr>
          <p:cNvSpPr txBox="1"/>
          <p:nvPr/>
        </p:nvSpPr>
        <p:spPr>
          <a:xfrm>
            <a:off x="1790269" y="4864444"/>
            <a:ext cx="4603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721402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r.setColor</a:t>
            </a:r>
            <a:r>
              <a:rPr lang="en-US" sz="2400" b="1" dirty="0">
                <a:latin typeface="Courier New" charset="0"/>
              </a:rPr>
              <a:t>(</a:t>
            </a:r>
            <a:r>
              <a:rPr lang="en-US" sz="2400" b="1" dirty="0" err="1">
                <a:latin typeface="Courier New" charset="0"/>
              </a:rPr>
              <a:t>Color.BLUE</a:t>
            </a:r>
            <a:r>
              <a:rPr lang="en-US" sz="2400" b="1" dirty="0"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r.setFilled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(true);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stack</a:t>
            </a:r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989438" y="1556952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BAC8B2-F8DE-9646-9BB6-3DDF7F1ED78E}"/>
              </a:ext>
            </a:extLst>
          </p:cNvPr>
          <p:cNvSpPr txBox="1"/>
          <p:nvPr/>
        </p:nvSpPr>
        <p:spPr>
          <a:xfrm>
            <a:off x="7096897" y="41436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201E0B-E94F-4040-8BC0-1763C9B98DC3}"/>
              </a:ext>
            </a:extLst>
          </p:cNvPr>
          <p:cNvSpPr txBox="1"/>
          <p:nvPr/>
        </p:nvSpPr>
        <p:spPr>
          <a:xfrm>
            <a:off x="1790269" y="4864444"/>
            <a:ext cx="4603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4377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r.setColor</a:t>
            </a:r>
            <a:r>
              <a:rPr lang="en-US" sz="2400" b="1" dirty="0">
                <a:latin typeface="Courier New" charset="0"/>
              </a:rPr>
              <a:t>(</a:t>
            </a:r>
            <a:r>
              <a:rPr lang="en-US" sz="2400" b="1" dirty="0" err="1">
                <a:latin typeface="Courier New" charset="0"/>
              </a:rPr>
              <a:t>Color.BLUE</a:t>
            </a:r>
            <a:r>
              <a:rPr lang="en-US" sz="2400" b="1" dirty="0"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r.setFilled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(true);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989438" y="1915298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A2A17D-B0F0-7143-A904-378156798D6D}"/>
              </a:ext>
            </a:extLst>
          </p:cNvPr>
          <p:cNvSpPr txBox="1"/>
          <p:nvPr/>
        </p:nvSpPr>
        <p:spPr>
          <a:xfrm>
            <a:off x="7096897" y="41436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F4F00-B092-8147-9AB0-6BDCB8590026}"/>
              </a:ext>
            </a:extLst>
          </p:cNvPr>
          <p:cNvSpPr txBox="1"/>
          <p:nvPr/>
        </p:nvSpPr>
        <p:spPr>
          <a:xfrm>
            <a:off x="1790269" y="4864444"/>
            <a:ext cx="4603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5117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264119"/>
            <a:ext cx="528663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#1: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600" dirty="0">
                <a:solidFill>
                  <a:srgbClr val="7030A0"/>
                </a:solidFill>
                <a:latin typeface="+mn-lt"/>
                <a:cs typeface="Courier"/>
              </a:rPr>
              <a:t> </a:t>
            </a:r>
            <a:r>
              <a:rPr lang="en-US" sz="3600" dirty="0">
                <a:latin typeface="+mn-lt"/>
                <a:cs typeface="Courier"/>
              </a:rPr>
              <a:t>allocates memory on the heap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2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A9DAC01-2D62-7343-917E-B9BA72974E5A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by Doing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718C83D-ADB0-F844-BC33-DE4506E3DF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9002501"/>
              </p:ext>
            </p:extLst>
          </p:nvPr>
        </p:nvGraphicFramePr>
        <p:xfrm>
          <a:off x="-101862" y="1307939"/>
          <a:ext cx="9134053" cy="4814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9492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#2: </a:t>
            </a:r>
            <a:r>
              <a:rPr lang="en-US" sz="3600" dirty="0">
                <a:latin typeface="+mn-lt"/>
                <a:ea typeface="Courier" charset="0"/>
                <a:cs typeface="Courier" charset="0"/>
              </a:rPr>
              <a:t>object variables store heap addresses</a:t>
            </a:r>
            <a:endParaRPr lang="en-US" sz="3600" dirty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1403" y="4634630"/>
            <a:ext cx="2615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7FF"/>
                </a:solidFill>
              </a:rPr>
              <a:t>#</a:t>
            </a:r>
            <a:r>
              <a:rPr lang="en-US" sz="3600" dirty="0" err="1">
                <a:solidFill>
                  <a:srgbClr val="0027FF"/>
                </a:solidFill>
              </a:rPr>
              <a:t>ultimatekey</a:t>
            </a:r>
            <a:endParaRPr lang="en-US" sz="36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310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End Review</a:t>
            </a:r>
          </a:p>
        </p:txBody>
      </p:sp>
    </p:spTree>
    <p:extLst>
      <p:ext uri="{BB962C8B-B14F-4D97-AF65-F5344CB8AC3E}">
        <p14:creationId xmlns:p14="http://schemas.microsoft.com/office/powerpoint/2010/main" val="2567108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</a:p>
        </p:txBody>
      </p:sp>
    </p:spTree>
    <p:extLst>
      <p:ext uri="{BB962C8B-B14F-4D97-AF65-F5344CB8AC3E}">
        <p14:creationId xmlns:p14="http://schemas.microsoft.com/office/powerpoint/2010/main" val="1126153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Objects store addresses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(which are like URLs)</a:t>
            </a:r>
          </a:p>
        </p:txBody>
      </p:sp>
    </p:spTree>
    <p:extLst>
      <p:ext uri="{BB962C8B-B14F-4D97-AF65-F5344CB8AC3E}">
        <p14:creationId xmlns:p14="http://schemas.microsoft.com/office/powerpoint/2010/main" val="2750326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GImage</a:t>
            </a:r>
            <a:r>
              <a:rPr lang="en-US" sz="2400" b="1" dirty="0">
                <a:latin typeface="Courier New" charset="0"/>
              </a:rPr>
              <a:t>(”</a:t>
            </a:r>
            <a:r>
              <a:rPr lang="en-US" sz="2400" b="1" dirty="0" err="1">
                <a:latin typeface="Courier New" charset="0"/>
              </a:rPr>
              <a:t>mountain.jpg</a:t>
            </a:r>
            <a:r>
              <a:rPr lang="en-US" sz="2400" b="1" dirty="0">
                <a:latin typeface="Courier New" charset="0"/>
              </a:rPr>
              <a:t>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add(</a:t>
            </a:r>
            <a:r>
              <a:rPr lang="en-US" sz="2400" b="1" dirty="0" err="1">
                <a:latin typeface="Courier New" charset="0"/>
              </a:rPr>
              <a:t>img</a:t>
            </a:r>
            <a:r>
              <a:rPr lang="en-US" sz="2400" b="1" dirty="0">
                <a:latin typeface="Courier New" charset="0"/>
              </a:rPr>
              <a:t>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8543" y="481123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img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363157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t="5749" r="1781" b="2643"/>
          <a:stretch/>
        </p:blipFill>
        <p:spPr>
          <a:xfrm>
            <a:off x="6092062" y="4133588"/>
            <a:ext cx="2701210" cy="1741119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175247" y="1176262"/>
            <a:ext cx="7517816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3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 animBg="1"/>
      <p:bldP spid="10" grpId="0"/>
      <p:bldP spid="12" grpId="0"/>
      <p:bldP spid="2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3" y="501041"/>
            <a:ext cx="8215046" cy="56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96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#3: </a:t>
            </a:r>
            <a:r>
              <a:rPr lang="en-US" sz="3600" b="1" dirty="0" err="1">
                <a:latin typeface="Courier New" charset="0"/>
                <a:ea typeface="Courier New" charset="0"/>
                <a:cs typeface="Courier New" charset="0"/>
              </a:rPr>
              <a:t>GImage</a:t>
            </a:r>
            <a:r>
              <a:rPr lang="en-US" sz="3600" dirty="0" err="1">
                <a:latin typeface="+mn-lt"/>
                <a:ea typeface="Courier" charset="0"/>
                <a:cs typeface="Courier" charset="0"/>
              </a:rPr>
              <a:t>s</a:t>
            </a:r>
            <a:r>
              <a:rPr lang="en-US" sz="3600" dirty="0">
                <a:latin typeface="+mn-lt"/>
                <a:ea typeface="Courier" charset="0"/>
                <a:cs typeface="Courier" charset="0"/>
              </a:rPr>
              <a:t> look impressive but don’t take much extra work </a:t>
            </a:r>
            <a:endParaRPr lang="en-US" sz="3600" dirty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18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second</a:t>
            </a: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64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second</a:t>
            </a: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446739" y="517292"/>
            <a:ext cx="2217108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FF188-1F47-954D-9FB8-A5BADACDDBC1}"/>
              </a:ext>
            </a:extLst>
          </p:cNvPr>
          <p:cNvSpPr txBox="1"/>
          <p:nvPr/>
        </p:nvSpPr>
        <p:spPr>
          <a:xfrm>
            <a:off x="7141922" y="2920651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213592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second</a:t>
            </a: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43408" y="517292"/>
            <a:ext cx="3820439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FB67AA-3637-1146-9A00-28CFA77726E1}"/>
              </a:ext>
            </a:extLst>
          </p:cNvPr>
          <p:cNvSpPr txBox="1"/>
          <p:nvPr/>
        </p:nvSpPr>
        <p:spPr>
          <a:xfrm>
            <a:off x="2054268" y="37953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BA97F2-EF4F-9649-88E4-0FEE9B73393A}"/>
              </a:ext>
            </a:extLst>
          </p:cNvPr>
          <p:cNvSpPr txBox="1"/>
          <p:nvPr/>
        </p:nvSpPr>
        <p:spPr>
          <a:xfrm>
            <a:off x="7141922" y="2920651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76118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 descr="Screen Shot 2014-09-23 at 3.44.56 AM.png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05" r="952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7556" y="1860933"/>
            <a:ext cx="4110793" cy="3550230"/>
          </a:xfrm>
          <a:prstGeom prst="rect">
            <a:avLst/>
          </a:prstGeom>
        </p:spPr>
      </p:pic>
      <p:pic>
        <p:nvPicPr>
          <p:cNvPr id="70" name="Picture 69" descr="Screen Shot 2014-09-23 at 3.45.4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33" y="1914973"/>
            <a:ext cx="3861068" cy="3327631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045640" y="5596208"/>
            <a:ext cx="807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Task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848958" y="5603933"/>
            <a:ext cx="4991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Almost a hundred thousand unique solutions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>
                <a:latin typeface="Calibri"/>
                <a:cs typeface="Calibri"/>
              </a:rPr>
              <a:t>Learning to Program on the Internet</a:t>
            </a:r>
          </a:p>
        </p:txBody>
      </p:sp>
    </p:spTree>
    <p:extLst>
      <p:ext uri="{BB962C8B-B14F-4D97-AF65-F5344CB8AC3E}">
        <p14:creationId xmlns:p14="http://schemas.microsoft.com/office/powerpoint/2010/main" val="3400471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second</a:t>
            </a: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43408" y="517292"/>
            <a:ext cx="3820439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668044" y="3006247"/>
            <a:ext cx="3920646" cy="1215024"/>
          </a:xfrm>
          <a:custGeom>
            <a:avLst/>
            <a:gdLst>
              <a:gd name="connsiteX0" fmla="*/ 12526 w 3920646"/>
              <a:gd name="connsiteY0" fmla="*/ 1002082 h 1215024"/>
              <a:gd name="connsiteX1" fmla="*/ 0 w 3920646"/>
              <a:gd name="connsiteY1" fmla="*/ 1052186 h 1215024"/>
              <a:gd name="connsiteX2" fmla="*/ 25052 w 3920646"/>
              <a:gd name="connsiteY2" fmla="*/ 1177446 h 1215024"/>
              <a:gd name="connsiteX3" fmla="*/ 50104 w 3920646"/>
              <a:gd name="connsiteY3" fmla="*/ 1215024 h 1215024"/>
              <a:gd name="connsiteX4" fmla="*/ 187890 w 3920646"/>
              <a:gd name="connsiteY4" fmla="*/ 1164920 h 1215024"/>
              <a:gd name="connsiteX5" fmla="*/ 200416 w 3920646"/>
              <a:gd name="connsiteY5" fmla="*/ 1127342 h 1215024"/>
              <a:gd name="connsiteX6" fmla="*/ 225468 w 3920646"/>
              <a:gd name="connsiteY6" fmla="*/ 1089764 h 1215024"/>
              <a:gd name="connsiteX7" fmla="*/ 388307 w 3920646"/>
              <a:gd name="connsiteY7" fmla="*/ 1077238 h 1215024"/>
              <a:gd name="connsiteX8" fmla="*/ 425885 w 3920646"/>
              <a:gd name="connsiteY8" fmla="*/ 1064712 h 1215024"/>
              <a:gd name="connsiteX9" fmla="*/ 488515 w 3920646"/>
              <a:gd name="connsiteY9" fmla="*/ 1052186 h 1215024"/>
              <a:gd name="connsiteX10" fmla="*/ 538619 w 3920646"/>
              <a:gd name="connsiteY10" fmla="*/ 1039660 h 1215024"/>
              <a:gd name="connsiteX11" fmla="*/ 576197 w 3920646"/>
              <a:gd name="connsiteY11" fmla="*/ 1014608 h 1215024"/>
              <a:gd name="connsiteX12" fmla="*/ 626301 w 3920646"/>
              <a:gd name="connsiteY12" fmla="*/ 1002082 h 1215024"/>
              <a:gd name="connsiteX13" fmla="*/ 713983 w 3920646"/>
              <a:gd name="connsiteY13" fmla="*/ 977030 h 1215024"/>
              <a:gd name="connsiteX14" fmla="*/ 851770 w 3920646"/>
              <a:gd name="connsiteY14" fmla="*/ 951978 h 1215024"/>
              <a:gd name="connsiteX15" fmla="*/ 914400 w 3920646"/>
              <a:gd name="connsiteY15" fmla="*/ 926926 h 1215024"/>
              <a:gd name="connsiteX16" fmla="*/ 951978 w 3920646"/>
              <a:gd name="connsiteY16" fmla="*/ 914400 h 1215024"/>
              <a:gd name="connsiteX17" fmla="*/ 1052186 w 3920646"/>
              <a:gd name="connsiteY17" fmla="*/ 864295 h 1215024"/>
              <a:gd name="connsiteX18" fmla="*/ 1152394 w 3920646"/>
              <a:gd name="connsiteY18" fmla="*/ 826717 h 1215024"/>
              <a:gd name="connsiteX19" fmla="*/ 1189972 w 3920646"/>
              <a:gd name="connsiteY19" fmla="*/ 814191 h 1215024"/>
              <a:gd name="connsiteX20" fmla="*/ 1340285 w 3920646"/>
              <a:gd name="connsiteY20" fmla="*/ 726509 h 1215024"/>
              <a:gd name="connsiteX21" fmla="*/ 1390389 w 3920646"/>
              <a:gd name="connsiteY21" fmla="*/ 651353 h 1215024"/>
              <a:gd name="connsiteX22" fmla="*/ 1465545 w 3920646"/>
              <a:gd name="connsiteY22" fmla="*/ 538619 h 1215024"/>
              <a:gd name="connsiteX23" fmla="*/ 1490597 w 3920646"/>
              <a:gd name="connsiteY23" fmla="*/ 501041 h 1215024"/>
              <a:gd name="connsiteX24" fmla="*/ 1565753 w 3920646"/>
              <a:gd name="connsiteY24" fmla="*/ 413358 h 1215024"/>
              <a:gd name="connsiteX25" fmla="*/ 1590805 w 3920646"/>
              <a:gd name="connsiteY25" fmla="*/ 375780 h 1215024"/>
              <a:gd name="connsiteX26" fmla="*/ 1640909 w 3920646"/>
              <a:gd name="connsiteY26" fmla="*/ 325676 h 1215024"/>
              <a:gd name="connsiteX27" fmla="*/ 1728592 w 3920646"/>
              <a:gd name="connsiteY27" fmla="*/ 212942 h 1215024"/>
              <a:gd name="connsiteX28" fmla="*/ 1878904 w 3920646"/>
              <a:gd name="connsiteY28" fmla="*/ 112734 h 1215024"/>
              <a:gd name="connsiteX29" fmla="*/ 1916482 w 3920646"/>
              <a:gd name="connsiteY29" fmla="*/ 87682 h 1215024"/>
              <a:gd name="connsiteX30" fmla="*/ 1954060 w 3920646"/>
              <a:gd name="connsiteY30" fmla="*/ 75156 h 1215024"/>
              <a:gd name="connsiteX31" fmla="*/ 2066794 w 3920646"/>
              <a:gd name="connsiteY31" fmla="*/ 25052 h 1215024"/>
              <a:gd name="connsiteX32" fmla="*/ 2417523 w 3920646"/>
              <a:gd name="connsiteY32" fmla="*/ 0 h 1215024"/>
              <a:gd name="connsiteX33" fmla="*/ 2906038 w 3920646"/>
              <a:gd name="connsiteY33" fmla="*/ 12526 h 1215024"/>
              <a:gd name="connsiteX34" fmla="*/ 2943616 w 3920646"/>
              <a:gd name="connsiteY34" fmla="*/ 25052 h 1215024"/>
              <a:gd name="connsiteX35" fmla="*/ 3031298 w 3920646"/>
              <a:gd name="connsiteY35" fmla="*/ 37578 h 1215024"/>
              <a:gd name="connsiteX36" fmla="*/ 3118981 w 3920646"/>
              <a:gd name="connsiteY36" fmla="*/ 62630 h 1215024"/>
              <a:gd name="connsiteX37" fmla="*/ 3219189 w 3920646"/>
              <a:gd name="connsiteY37" fmla="*/ 87682 h 1215024"/>
              <a:gd name="connsiteX38" fmla="*/ 3269293 w 3920646"/>
              <a:gd name="connsiteY38" fmla="*/ 112734 h 1215024"/>
              <a:gd name="connsiteX39" fmla="*/ 3356975 w 3920646"/>
              <a:gd name="connsiteY39" fmla="*/ 137786 h 1215024"/>
              <a:gd name="connsiteX40" fmla="*/ 3394553 w 3920646"/>
              <a:gd name="connsiteY40" fmla="*/ 162838 h 1215024"/>
              <a:gd name="connsiteX41" fmla="*/ 3469709 w 3920646"/>
              <a:gd name="connsiteY41" fmla="*/ 187890 h 1215024"/>
              <a:gd name="connsiteX42" fmla="*/ 3544866 w 3920646"/>
              <a:gd name="connsiteY42" fmla="*/ 225468 h 1215024"/>
              <a:gd name="connsiteX43" fmla="*/ 3582444 w 3920646"/>
              <a:gd name="connsiteY43" fmla="*/ 250520 h 1215024"/>
              <a:gd name="connsiteX44" fmla="*/ 3620022 w 3920646"/>
              <a:gd name="connsiteY44" fmla="*/ 263046 h 1215024"/>
              <a:gd name="connsiteX45" fmla="*/ 3657600 w 3920646"/>
              <a:gd name="connsiteY45" fmla="*/ 288098 h 1215024"/>
              <a:gd name="connsiteX46" fmla="*/ 3695178 w 3920646"/>
              <a:gd name="connsiteY46" fmla="*/ 300624 h 1215024"/>
              <a:gd name="connsiteX47" fmla="*/ 3732756 w 3920646"/>
              <a:gd name="connsiteY47" fmla="*/ 325676 h 1215024"/>
              <a:gd name="connsiteX48" fmla="*/ 3807912 w 3920646"/>
              <a:gd name="connsiteY48" fmla="*/ 350728 h 1215024"/>
              <a:gd name="connsiteX49" fmla="*/ 3845490 w 3920646"/>
              <a:gd name="connsiteY49" fmla="*/ 363254 h 1215024"/>
              <a:gd name="connsiteX50" fmla="*/ 3920646 w 3920646"/>
              <a:gd name="connsiteY50" fmla="*/ 400832 h 1215024"/>
              <a:gd name="connsiteX51" fmla="*/ 3895594 w 3920646"/>
              <a:gd name="connsiteY51" fmla="*/ 363254 h 1215024"/>
              <a:gd name="connsiteX52" fmla="*/ 3883068 w 3920646"/>
              <a:gd name="connsiteY52" fmla="*/ 250520 h 1215024"/>
              <a:gd name="connsiteX53" fmla="*/ 3858016 w 3920646"/>
              <a:gd name="connsiteY53" fmla="*/ 175364 h 1215024"/>
              <a:gd name="connsiteX54" fmla="*/ 3845490 w 3920646"/>
              <a:gd name="connsiteY54" fmla="*/ 137786 h 1215024"/>
              <a:gd name="connsiteX55" fmla="*/ 3870542 w 3920646"/>
              <a:gd name="connsiteY55" fmla="*/ 175364 h 1215024"/>
              <a:gd name="connsiteX56" fmla="*/ 3883068 w 3920646"/>
              <a:gd name="connsiteY56" fmla="*/ 212942 h 1215024"/>
              <a:gd name="connsiteX57" fmla="*/ 3895594 w 3920646"/>
              <a:gd name="connsiteY57" fmla="*/ 300624 h 1215024"/>
              <a:gd name="connsiteX58" fmla="*/ 3920646 w 3920646"/>
              <a:gd name="connsiteY58" fmla="*/ 388306 h 1215024"/>
              <a:gd name="connsiteX59" fmla="*/ 3908120 w 3920646"/>
              <a:gd name="connsiteY59" fmla="*/ 488515 h 1215024"/>
              <a:gd name="connsiteX60" fmla="*/ 3832964 w 3920646"/>
              <a:gd name="connsiteY60" fmla="*/ 513567 h 1215024"/>
              <a:gd name="connsiteX61" fmla="*/ 3757808 w 3920646"/>
              <a:gd name="connsiteY61" fmla="*/ 563671 h 12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20646" h="1215024">
                <a:moveTo>
                  <a:pt x="12526" y="1002082"/>
                </a:moveTo>
                <a:cubicBezTo>
                  <a:pt x="8351" y="1018783"/>
                  <a:pt x="0" y="1034971"/>
                  <a:pt x="0" y="1052186"/>
                </a:cubicBezTo>
                <a:cubicBezTo>
                  <a:pt x="0" y="1075267"/>
                  <a:pt x="9627" y="1146595"/>
                  <a:pt x="25052" y="1177446"/>
                </a:cubicBezTo>
                <a:cubicBezTo>
                  <a:pt x="31785" y="1190911"/>
                  <a:pt x="41753" y="1202498"/>
                  <a:pt x="50104" y="1215024"/>
                </a:cubicBezTo>
                <a:cubicBezTo>
                  <a:pt x="125474" y="1205603"/>
                  <a:pt x="148829" y="1223511"/>
                  <a:pt x="187890" y="1164920"/>
                </a:cubicBezTo>
                <a:cubicBezTo>
                  <a:pt x="195214" y="1153934"/>
                  <a:pt x="196241" y="1139868"/>
                  <a:pt x="200416" y="1127342"/>
                </a:cubicBezTo>
                <a:cubicBezTo>
                  <a:pt x="184688" y="1064429"/>
                  <a:pt x="171558" y="1071794"/>
                  <a:pt x="225468" y="1089764"/>
                </a:cubicBezTo>
                <a:cubicBezTo>
                  <a:pt x="279748" y="1085589"/>
                  <a:pt x="334287" y="1083990"/>
                  <a:pt x="388307" y="1077238"/>
                </a:cubicBezTo>
                <a:cubicBezTo>
                  <a:pt x="401409" y="1075600"/>
                  <a:pt x="413076" y="1067914"/>
                  <a:pt x="425885" y="1064712"/>
                </a:cubicBezTo>
                <a:cubicBezTo>
                  <a:pt x="446539" y="1059548"/>
                  <a:pt x="467732" y="1056804"/>
                  <a:pt x="488515" y="1052186"/>
                </a:cubicBezTo>
                <a:cubicBezTo>
                  <a:pt x="505320" y="1048451"/>
                  <a:pt x="521918" y="1043835"/>
                  <a:pt x="538619" y="1039660"/>
                </a:cubicBezTo>
                <a:cubicBezTo>
                  <a:pt x="551145" y="1031309"/>
                  <a:pt x="562360" y="1020538"/>
                  <a:pt x="576197" y="1014608"/>
                </a:cubicBezTo>
                <a:cubicBezTo>
                  <a:pt x="592020" y="1007827"/>
                  <a:pt x="609748" y="1006811"/>
                  <a:pt x="626301" y="1002082"/>
                </a:cubicBezTo>
                <a:cubicBezTo>
                  <a:pt x="673253" y="988667"/>
                  <a:pt x="660141" y="986819"/>
                  <a:pt x="713983" y="977030"/>
                </a:cubicBezTo>
                <a:cubicBezTo>
                  <a:pt x="771360" y="966598"/>
                  <a:pt x="800631" y="969024"/>
                  <a:pt x="851770" y="951978"/>
                </a:cubicBezTo>
                <a:cubicBezTo>
                  <a:pt x="873101" y="944868"/>
                  <a:pt x="893347" y="934821"/>
                  <a:pt x="914400" y="926926"/>
                </a:cubicBezTo>
                <a:cubicBezTo>
                  <a:pt x="926763" y="922290"/>
                  <a:pt x="939958" y="919864"/>
                  <a:pt x="951978" y="914400"/>
                </a:cubicBezTo>
                <a:cubicBezTo>
                  <a:pt x="985976" y="898946"/>
                  <a:pt x="1015956" y="873353"/>
                  <a:pt x="1052186" y="864295"/>
                </a:cubicBezTo>
                <a:cubicBezTo>
                  <a:pt x="1144561" y="841201"/>
                  <a:pt x="1060691" y="866018"/>
                  <a:pt x="1152394" y="826717"/>
                </a:cubicBezTo>
                <a:cubicBezTo>
                  <a:pt x="1164530" y="821516"/>
                  <a:pt x="1177952" y="819655"/>
                  <a:pt x="1189972" y="814191"/>
                </a:cubicBezTo>
                <a:cubicBezTo>
                  <a:pt x="1290565" y="768467"/>
                  <a:pt x="1270528" y="778827"/>
                  <a:pt x="1340285" y="726509"/>
                </a:cubicBezTo>
                <a:cubicBezTo>
                  <a:pt x="1364241" y="654642"/>
                  <a:pt x="1335656" y="721724"/>
                  <a:pt x="1390389" y="651353"/>
                </a:cubicBezTo>
                <a:lnTo>
                  <a:pt x="1465545" y="538619"/>
                </a:lnTo>
                <a:cubicBezTo>
                  <a:pt x="1473896" y="526093"/>
                  <a:pt x="1481564" y="513085"/>
                  <a:pt x="1490597" y="501041"/>
                </a:cubicBezTo>
                <a:cubicBezTo>
                  <a:pt x="1631333" y="313393"/>
                  <a:pt x="1434898" y="570386"/>
                  <a:pt x="1565753" y="413358"/>
                </a:cubicBezTo>
                <a:cubicBezTo>
                  <a:pt x="1575391" y="401793"/>
                  <a:pt x="1581008" y="387210"/>
                  <a:pt x="1590805" y="375780"/>
                </a:cubicBezTo>
                <a:cubicBezTo>
                  <a:pt x="1606176" y="357847"/>
                  <a:pt x="1626154" y="344119"/>
                  <a:pt x="1640909" y="325676"/>
                </a:cubicBezTo>
                <a:cubicBezTo>
                  <a:pt x="1693405" y="260056"/>
                  <a:pt x="1674098" y="257528"/>
                  <a:pt x="1728592" y="212942"/>
                </a:cubicBezTo>
                <a:cubicBezTo>
                  <a:pt x="1868526" y="98451"/>
                  <a:pt x="1780369" y="169040"/>
                  <a:pt x="1878904" y="112734"/>
                </a:cubicBezTo>
                <a:cubicBezTo>
                  <a:pt x="1891975" y="105265"/>
                  <a:pt x="1903017" y="94415"/>
                  <a:pt x="1916482" y="87682"/>
                </a:cubicBezTo>
                <a:cubicBezTo>
                  <a:pt x="1928292" y="81777"/>
                  <a:pt x="1942250" y="81061"/>
                  <a:pt x="1954060" y="75156"/>
                </a:cubicBezTo>
                <a:cubicBezTo>
                  <a:pt x="2014207" y="45083"/>
                  <a:pt x="1976310" y="37978"/>
                  <a:pt x="2066794" y="25052"/>
                </a:cubicBezTo>
                <a:cubicBezTo>
                  <a:pt x="2241376" y="112"/>
                  <a:pt x="2124986" y="13930"/>
                  <a:pt x="2417523" y="0"/>
                </a:cubicBezTo>
                <a:cubicBezTo>
                  <a:pt x="2580361" y="4175"/>
                  <a:pt x="2743331" y="4778"/>
                  <a:pt x="2906038" y="12526"/>
                </a:cubicBezTo>
                <a:cubicBezTo>
                  <a:pt x="2919227" y="13154"/>
                  <a:pt x="2930669" y="22463"/>
                  <a:pt x="2943616" y="25052"/>
                </a:cubicBezTo>
                <a:cubicBezTo>
                  <a:pt x="2972567" y="30842"/>
                  <a:pt x="3002250" y="32297"/>
                  <a:pt x="3031298" y="37578"/>
                </a:cubicBezTo>
                <a:cubicBezTo>
                  <a:pt x="3093890" y="48958"/>
                  <a:pt x="3065318" y="47995"/>
                  <a:pt x="3118981" y="62630"/>
                </a:cubicBezTo>
                <a:cubicBezTo>
                  <a:pt x="3152198" y="71689"/>
                  <a:pt x="3188393" y="72284"/>
                  <a:pt x="3219189" y="87682"/>
                </a:cubicBezTo>
                <a:cubicBezTo>
                  <a:pt x="3235890" y="96033"/>
                  <a:pt x="3252130" y="105378"/>
                  <a:pt x="3269293" y="112734"/>
                </a:cubicBezTo>
                <a:cubicBezTo>
                  <a:pt x="3294451" y="123516"/>
                  <a:pt x="3331550" y="131430"/>
                  <a:pt x="3356975" y="137786"/>
                </a:cubicBezTo>
                <a:cubicBezTo>
                  <a:pt x="3369501" y="146137"/>
                  <a:pt x="3380796" y="156724"/>
                  <a:pt x="3394553" y="162838"/>
                </a:cubicBezTo>
                <a:cubicBezTo>
                  <a:pt x="3418684" y="173563"/>
                  <a:pt x="3447737" y="173242"/>
                  <a:pt x="3469709" y="187890"/>
                </a:cubicBezTo>
                <a:cubicBezTo>
                  <a:pt x="3577411" y="259689"/>
                  <a:pt x="3441140" y="173605"/>
                  <a:pt x="3544866" y="225468"/>
                </a:cubicBezTo>
                <a:cubicBezTo>
                  <a:pt x="3558331" y="232201"/>
                  <a:pt x="3568979" y="243787"/>
                  <a:pt x="3582444" y="250520"/>
                </a:cubicBezTo>
                <a:cubicBezTo>
                  <a:pt x="3594254" y="256425"/>
                  <a:pt x="3608212" y="257141"/>
                  <a:pt x="3620022" y="263046"/>
                </a:cubicBezTo>
                <a:cubicBezTo>
                  <a:pt x="3633487" y="269779"/>
                  <a:pt x="3644135" y="281365"/>
                  <a:pt x="3657600" y="288098"/>
                </a:cubicBezTo>
                <a:cubicBezTo>
                  <a:pt x="3669410" y="294003"/>
                  <a:pt x="3683368" y="294719"/>
                  <a:pt x="3695178" y="300624"/>
                </a:cubicBezTo>
                <a:cubicBezTo>
                  <a:pt x="3708643" y="307357"/>
                  <a:pt x="3718999" y="319562"/>
                  <a:pt x="3732756" y="325676"/>
                </a:cubicBezTo>
                <a:cubicBezTo>
                  <a:pt x="3756887" y="336401"/>
                  <a:pt x="3782860" y="342377"/>
                  <a:pt x="3807912" y="350728"/>
                </a:cubicBezTo>
                <a:cubicBezTo>
                  <a:pt x="3820438" y="354903"/>
                  <a:pt x="3834504" y="355930"/>
                  <a:pt x="3845490" y="363254"/>
                </a:cubicBezTo>
                <a:cubicBezTo>
                  <a:pt x="3894054" y="395630"/>
                  <a:pt x="3868786" y="383545"/>
                  <a:pt x="3920646" y="400832"/>
                </a:cubicBezTo>
                <a:cubicBezTo>
                  <a:pt x="3912295" y="388306"/>
                  <a:pt x="3899245" y="377859"/>
                  <a:pt x="3895594" y="363254"/>
                </a:cubicBezTo>
                <a:cubicBezTo>
                  <a:pt x="3886424" y="326574"/>
                  <a:pt x="3890483" y="287595"/>
                  <a:pt x="3883068" y="250520"/>
                </a:cubicBezTo>
                <a:cubicBezTo>
                  <a:pt x="3877889" y="224626"/>
                  <a:pt x="3866367" y="200416"/>
                  <a:pt x="3858016" y="175364"/>
                </a:cubicBezTo>
                <a:cubicBezTo>
                  <a:pt x="3853841" y="162838"/>
                  <a:pt x="3838166" y="126800"/>
                  <a:pt x="3845490" y="137786"/>
                </a:cubicBezTo>
                <a:cubicBezTo>
                  <a:pt x="3853841" y="150312"/>
                  <a:pt x="3863809" y="161899"/>
                  <a:pt x="3870542" y="175364"/>
                </a:cubicBezTo>
                <a:cubicBezTo>
                  <a:pt x="3876447" y="187174"/>
                  <a:pt x="3878893" y="200416"/>
                  <a:pt x="3883068" y="212942"/>
                </a:cubicBezTo>
                <a:cubicBezTo>
                  <a:pt x="3887243" y="242169"/>
                  <a:pt x="3890313" y="271576"/>
                  <a:pt x="3895594" y="300624"/>
                </a:cubicBezTo>
                <a:cubicBezTo>
                  <a:pt x="3901885" y="335226"/>
                  <a:pt x="3909914" y="356110"/>
                  <a:pt x="3920646" y="388306"/>
                </a:cubicBezTo>
                <a:cubicBezTo>
                  <a:pt x="3916471" y="421709"/>
                  <a:pt x="3927424" y="460937"/>
                  <a:pt x="3908120" y="488515"/>
                </a:cubicBezTo>
                <a:cubicBezTo>
                  <a:pt x="3892977" y="510149"/>
                  <a:pt x="3854936" y="498919"/>
                  <a:pt x="3832964" y="513567"/>
                </a:cubicBezTo>
                <a:lnTo>
                  <a:pt x="3757808" y="56367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054268" y="37953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41922" y="2920651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785053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second</a:t>
            </a: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30883" y="767813"/>
            <a:ext cx="2567836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668044" y="3006247"/>
            <a:ext cx="3920646" cy="1215024"/>
          </a:xfrm>
          <a:custGeom>
            <a:avLst/>
            <a:gdLst>
              <a:gd name="connsiteX0" fmla="*/ 12526 w 3920646"/>
              <a:gd name="connsiteY0" fmla="*/ 1002082 h 1215024"/>
              <a:gd name="connsiteX1" fmla="*/ 0 w 3920646"/>
              <a:gd name="connsiteY1" fmla="*/ 1052186 h 1215024"/>
              <a:gd name="connsiteX2" fmla="*/ 25052 w 3920646"/>
              <a:gd name="connsiteY2" fmla="*/ 1177446 h 1215024"/>
              <a:gd name="connsiteX3" fmla="*/ 50104 w 3920646"/>
              <a:gd name="connsiteY3" fmla="*/ 1215024 h 1215024"/>
              <a:gd name="connsiteX4" fmla="*/ 187890 w 3920646"/>
              <a:gd name="connsiteY4" fmla="*/ 1164920 h 1215024"/>
              <a:gd name="connsiteX5" fmla="*/ 200416 w 3920646"/>
              <a:gd name="connsiteY5" fmla="*/ 1127342 h 1215024"/>
              <a:gd name="connsiteX6" fmla="*/ 225468 w 3920646"/>
              <a:gd name="connsiteY6" fmla="*/ 1089764 h 1215024"/>
              <a:gd name="connsiteX7" fmla="*/ 388307 w 3920646"/>
              <a:gd name="connsiteY7" fmla="*/ 1077238 h 1215024"/>
              <a:gd name="connsiteX8" fmla="*/ 425885 w 3920646"/>
              <a:gd name="connsiteY8" fmla="*/ 1064712 h 1215024"/>
              <a:gd name="connsiteX9" fmla="*/ 488515 w 3920646"/>
              <a:gd name="connsiteY9" fmla="*/ 1052186 h 1215024"/>
              <a:gd name="connsiteX10" fmla="*/ 538619 w 3920646"/>
              <a:gd name="connsiteY10" fmla="*/ 1039660 h 1215024"/>
              <a:gd name="connsiteX11" fmla="*/ 576197 w 3920646"/>
              <a:gd name="connsiteY11" fmla="*/ 1014608 h 1215024"/>
              <a:gd name="connsiteX12" fmla="*/ 626301 w 3920646"/>
              <a:gd name="connsiteY12" fmla="*/ 1002082 h 1215024"/>
              <a:gd name="connsiteX13" fmla="*/ 713983 w 3920646"/>
              <a:gd name="connsiteY13" fmla="*/ 977030 h 1215024"/>
              <a:gd name="connsiteX14" fmla="*/ 851770 w 3920646"/>
              <a:gd name="connsiteY14" fmla="*/ 951978 h 1215024"/>
              <a:gd name="connsiteX15" fmla="*/ 914400 w 3920646"/>
              <a:gd name="connsiteY15" fmla="*/ 926926 h 1215024"/>
              <a:gd name="connsiteX16" fmla="*/ 951978 w 3920646"/>
              <a:gd name="connsiteY16" fmla="*/ 914400 h 1215024"/>
              <a:gd name="connsiteX17" fmla="*/ 1052186 w 3920646"/>
              <a:gd name="connsiteY17" fmla="*/ 864295 h 1215024"/>
              <a:gd name="connsiteX18" fmla="*/ 1152394 w 3920646"/>
              <a:gd name="connsiteY18" fmla="*/ 826717 h 1215024"/>
              <a:gd name="connsiteX19" fmla="*/ 1189972 w 3920646"/>
              <a:gd name="connsiteY19" fmla="*/ 814191 h 1215024"/>
              <a:gd name="connsiteX20" fmla="*/ 1340285 w 3920646"/>
              <a:gd name="connsiteY20" fmla="*/ 726509 h 1215024"/>
              <a:gd name="connsiteX21" fmla="*/ 1390389 w 3920646"/>
              <a:gd name="connsiteY21" fmla="*/ 651353 h 1215024"/>
              <a:gd name="connsiteX22" fmla="*/ 1465545 w 3920646"/>
              <a:gd name="connsiteY22" fmla="*/ 538619 h 1215024"/>
              <a:gd name="connsiteX23" fmla="*/ 1490597 w 3920646"/>
              <a:gd name="connsiteY23" fmla="*/ 501041 h 1215024"/>
              <a:gd name="connsiteX24" fmla="*/ 1565753 w 3920646"/>
              <a:gd name="connsiteY24" fmla="*/ 413358 h 1215024"/>
              <a:gd name="connsiteX25" fmla="*/ 1590805 w 3920646"/>
              <a:gd name="connsiteY25" fmla="*/ 375780 h 1215024"/>
              <a:gd name="connsiteX26" fmla="*/ 1640909 w 3920646"/>
              <a:gd name="connsiteY26" fmla="*/ 325676 h 1215024"/>
              <a:gd name="connsiteX27" fmla="*/ 1728592 w 3920646"/>
              <a:gd name="connsiteY27" fmla="*/ 212942 h 1215024"/>
              <a:gd name="connsiteX28" fmla="*/ 1878904 w 3920646"/>
              <a:gd name="connsiteY28" fmla="*/ 112734 h 1215024"/>
              <a:gd name="connsiteX29" fmla="*/ 1916482 w 3920646"/>
              <a:gd name="connsiteY29" fmla="*/ 87682 h 1215024"/>
              <a:gd name="connsiteX30" fmla="*/ 1954060 w 3920646"/>
              <a:gd name="connsiteY30" fmla="*/ 75156 h 1215024"/>
              <a:gd name="connsiteX31" fmla="*/ 2066794 w 3920646"/>
              <a:gd name="connsiteY31" fmla="*/ 25052 h 1215024"/>
              <a:gd name="connsiteX32" fmla="*/ 2417523 w 3920646"/>
              <a:gd name="connsiteY32" fmla="*/ 0 h 1215024"/>
              <a:gd name="connsiteX33" fmla="*/ 2906038 w 3920646"/>
              <a:gd name="connsiteY33" fmla="*/ 12526 h 1215024"/>
              <a:gd name="connsiteX34" fmla="*/ 2943616 w 3920646"/>
              <a:gd name="connsiteY34" fmla="*/ 25052 h 1215024"/>
              <a:gd name="connsiteX35" fmla="*/ 3031298 w 3920646"/>
              <a:gd name="connsiteY35" fmla="*/ 37578 h 1215024"/>
              <a:gd name="connsiteX36" fmla="*/ 3118981 w 3920646"/>
              <a:gd name="connsiteY36" fmla="*/ 62630 h 1215024"/>
              <a:gd name="connsiteX37" fmla="*/ 3219189 w 3920646"/>
              <a:gd name="connsiteY37" fmla="*/ 87682 h 1215024"/>
              <a:gd name="connsiteX38" fmla="*/ 3269293 w 3920646"/>
              <a:gd name="connsiteY38" fmla="*/ 112734 h 1215024"/>
              <a:gd name="connsiteX39" fmla="*/ 3356975 w 3920646"/>
              <a:gd name="connsiteY39" fmla="*/ 137786 h 1215024"/>
              <a:gd name="connsiteX40" fmla="*/ 3394553 w 3920646"/>
              <a:gd name="connsiteY40" fmla="*/ 162838 h 1215024"/>
              <a:gd name="connsiteX41" fmla="*/ 3469709 w 3920646"/>
              <a:gd name="connsiteY41" fmla="*/ 187890 h 1215024"/>
              <a:gd name="connsiteX42" fmla="*/ 3544866 w 3920646"/>
              <a:gd name="connsiteY42" fmla="*/ 225468 h 1215024"/>
              <a:gd name="connsiteX43" fmla="*/ 3582444 w 3920646"/>
              <a:gd name="connsiteY43" fmla="*/ 250520 h 1215024"/>
              <a:gd name="connsiteX44" fmla="*/ 3620022 w 3920646"/>
              <a:gd name="connsiteY44" fmla="*/ 263046 h 1215024"/>
              <a:gd name="connsiteX45" fmla="*/ 3657600 w 3920646"/>
              <a:gd name="connsiteY45" fmla="*/ 288098 h 1215024"/>
              <a:gd name="connsiteX46" fmla="*/ 3695178 w 3920646"/>
              <a:gd name="connsiteY46" fmla="*/ 300624 h 1215024"/>
              <a:gd name="connsiteX47" fmla="*/ 3732756 w 3920646"/>
              <a:gd name="connsiteY47" fmla="*/ 325676 h 1215024"/>
              <a:gd name="connsiteX48" fmla="*/ 3807912 w 3920646"/>
              <a:gd name="connsiteY48" fmla="*/ 350728 h 1215024"/>
              <a:gd name="connsiteX49" fmla="*/ 3845490 w 3920646"/>
              <a:gd name="connsiteY49" fmla="*/ 363254 h 1215024"/>
              <a:gd name="connsiteX50" fmla="*/ 3920646 w 3920646"/>
              <a:gd name="connsiteY50" fmla="*/ 400832 h 1215024"/>
              <a:gd name="connsiteX51" fmla="*/ 3895594 w 3920646"/>
              <a:gd name="connsiteY51" fmla="*/ 363254 h 1215024"/>
              <a:gd name="connsiteX52" fmla="*/ 3883068 w 3920646"/>
              <a:gd name="connsiteY52" fmla="*/ 250520 h 1215024"/>
              <a:gd name="connsiteX53" fmla="*/ 3858016 w 3920646"/>
              <a:gd name="connsiteY53" fmla="*/ 175364 h 1215024"/>
              <a:gd name="connsiteX54" fmla="*/ 3845490 w 3920646"/>
              <a:gd name="connsiteY54" fmla="*/ 137786 h 1215024"/>
              <a:gd name="connsiteX55" fmla="*/ 3870542 w 3920646"/>
              <a:gd name="connsiteY55" fmla="*/ 175364 h 1215024"/>
              <a:gd name="connsiteX56" fmla="*/ 3883068 w 3920646"/>
              <a:gd name="connsiteY56" fmla="*/ 212942 h 1215024"/>
              <a:gd name="connsiteX57" fmla="*/ 3895594 w 3920646"/>
              <a:gd name="connsiteY57" fmla="*/ 300624 h 1215024"/>
              <a:gd name="connsiteX58" fmla="*/ 3920646 w 3920646"/>
              <a:gd name="connsiteY58" fmla="*/ 388306 h 1215024"/>
              <a:gd name="connsiteX59" fmla="*/ 3908120 w 3920646"/>
              <a:gd name="connsiteY59" fmla="*/ 488515 h 1215024"/>
              <a:gd name="connsiteX60" fmla="*/ 3832964 w 3920646"/>
              <a:gd name="connsiteY60" fmla="*/ 513567 h 1215024"/>
              <a:gd name="connsiteX61" fmla="*/ 3757808 w 3920646"/>
              <a:gd name="connsiteY61" fmla="*/ 563671 h 12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20646" h="1215024">
                <a:moveTo>
                  <a:pt x="12526" y="1002082"/>
                </a:moveTo>
                <a:cubicBezTo>
                  <a:pt x="8351" y="1018783"/>
                  <a:pt x="0" y="1034971"/>
                  <a:pt x="0" y="1052186"/>
                </a:cubicBezTo>
                <a:cubicBezTo>
                  <a:pt x="0" y="1075267"/>
                  <a:pt x="9627" y="1146595"/>
                  <a:pt x="25052" y="1177446"/>
                </a:cubicBezTo>
                <a:cubicBezTo>
                  <a:pt x="31785" y="1190911"/>
                  <a:pt x="41753" y="1202498"/>
                  <a:pt x="50104" y="1215024"/>
                </a:cubicBezTo>
                <a:cubicBezTo>
                  <a:pt x="125474" y="1205603"/>
                  <a:pt x="148829" y="1223511"/>
                  <a:pt x="187890" y="1164920"/>
                </a:cubicBezTo>
                <a:cubicBezTo>
                  <a:pt x="195214" y="1153934"/>
                  <a:pt x="196241" y="1139868"/>
                  <a:pt x="200416" y="1127342"/>
                </a:cubicBezTo>
                <a:cubicBezTo>
                  <a:pt x="184688" y="1064429"/>
                  <a:pt x="171558" y="1071794"/>
                  <a:pt x="225468" y="1089764"/>
                </a:cubicBezTo>
                <a:cubicBezTo>
                  <a:pt x="279748" y="1085589"/>
                  <a:pt x="334287" y="1083990"/>
                  <a:pt x="388307" y="1077238"/>
                </a:cubicBezTo>
                <a:cubicBezTo>
                  <a:pt x="401409" y="1075600"/>
                  <a:pt x="413076" y="1067914"/>
                  <a:pt x="425885" y="1064712"/>
                </a:cubicBezTo>
                <a:cubicBezTo>
                  <a:pt x="446539" y="1059548"/>
                  <a:pt x="467732" y="1056804"/>
                  <a:pt x="488515" y="1052186"/>
                </a:cubicBezTo>
                <a:cubicBezTo>
                  <a:pt x="505320" y="1048451"/>
                  <a:pt x="521918" y="1043835"/>
                  <a:pt x="538619" y="1039660"/>
                </a:cubicBezTo>
                <a:cubicBezTo>
                  <a:pt x="551145" y="1031309"/>
                  <a:pt x="562360" y="1020538"/>
                  <a:pt x="576197" y="1014608"/>
                </a:cubicBezTo>
                <a:cubicBezTo>
                  <a:pt x="592020" y="1007827"/>
                  <a:pt x="609748" y="1006811"/>
                  <a:pt x="626301" y="1002082"/>
                </a:cubicBezTo>
                <a:cubicBezTo>
                  <a:pt x="673253" y="988667"/>
                  <a:pt x="660141" y="986819"/>
                  <a:pt x="713983" y="977030"/>
                </a:cubicBezTo>
                <a:cubicBezTo>
                  <a:pt x="771360" y="966598"/>
                  <a:pt x="800631" y="969024"/>
                  <a:pt x="851770" y="951978"/>
                </a:cubicBezTo>
                <a:cubicBezTo>
                  <a:pt x="873101" y="944868"/>
                  <a:pt x="893347" y="934821"/>
                  <a:pt x="914400" y="926926"/>
                </a:cubicBezTo>
                <a:cubicBezTo>
                  <a:pt x="926763" y="922290"/>
                  <a:pt x="939958" y="919864"/>
                  <a:pt x="951978" y="914400"/>
                </a:cubicBezTo>
                <a:cubicBezTo>
                  <a:pt x="985976" y="898946"/>
                  <a:pt x="1015956" y="873353"/>
                  <a:pt x="1052186" y="864295"/>
                </a:cubicBezTo>
                <a:cubicBezTo>
                  <a:pt x="1144561" y="841201"/>
                  <a:pt x="1060691" y="866018"/>
                  <a:pt x="1152394" y="826717"/>
                </a:cubicBezTo>
                <a:cubicBezTo>
                  <a:pt x="1164530" y="821516"/>
                  <a:pt x="1177952" y="819655"/>
                  <a:pt x="1189972" y="814191"/>
                </a:cubicBezTo>
                <a:cubicBezTo>
                  <a:pt x="1290565" y="768467"/>
                  <a:pt x="1270528" y="778827"/>
                  <a:pt x="1340285" y="726509"/>
                </a:cubicBezTo>
                <a:cubicBezTo>
                  <a:pt x="1364241" y="654642"/>
                  <a:pt x="1335656" y="721724"/>
                  <a:pt x="1390389" y="651353"/>
                </a:cubicBezTo>
                <a:lnTo>
                  <a:pt x="1465545" y="538619"/>
                </a:lnTo>
                <a:cubicBezTo>
                  <a:pt x="1473896" y="526093"/>
                  <a:pt x="1481564" y="513085"/>
                  <a:pt x="1490597" y="501041"/>
                </a:cubicBezTo>
                <a:cubicBezTo>
                  <a:pt x="1631333" y="313393"/>
                  <a:pt x="1434898" y="570386"/>
                  <a:pt x="1565753" y="413358"/>
                </a:cubicBezTo>
                <a:cubicBezTo>
                  <a:pt x="1575391" y="401793"/>
                  <a:pt x="1581008" y="387210"/>
                  <a:pt x="1590805" y="375780"/>
                </a:cubicBezTo>
                <a:cubicBezTo>
                  <a:pt x="1606176" y="357847"/>
                  <a:pt x="1626154" y="344119"/>
                  <a:pt x="1640909" y="325676"/>
                </a:cubicBezTo>
                <a:cubicBezTo>
                  <a:pt x="1693405" y="260056"/>
                  <a:pt x="1674098" y="257528"/>
                  <a:pt x="1728592" y="212942"/>
                </a:cubicBezTo>
                <a:cubicBezTo>
                  <a:pt x="1868526" y="98451"/>
                  <a:pt x="1780369" y="169040"/>
                  <a:pt x="1878904" y="112734"/>
                </a:cubicBezTo>
                <a:cubicBezTo>
                  <a:pt x="1891975" y="105265"/>
                  <a:pt x="1903017" y="94415"/>
                  <a:pt x="1916482" y="87682"/>
                </a:cubicBezTo>
                <a:cubicBezTo>
                  <a:pt x="1928292" y="81777"/>
                  <a:pt x="1942250" y="81061"/>
                  <a:pt x="1954060" y="75156"/>
                </a:cubicBezTo>
                <a:cubicBezTo>
                  <a:pt x="2014207" y="45083"/>
                  <a:pt x="1976310" y="37978"/>
                  <a:pt x="2066794" y="25052"/>
                </a:cubicBezTo>
                <a:cubicBezTo>
                  <a:pt x="2241376" y="112"/>
                  <a:pt x="2124986" y="13930"/>
                  <a:pt x="2417523" y="0"/>
                </a:cubicBezTo>
                <a:cubicBezTo>
                  <a:pt x="2580361" y="4175"/>
                  <a:pt x="2743331" y="4778"/>
                  <a:pt x="2906038" y="12526"/>
                </a:cubicBezTo>
                <a:cubicBezTo>
                  <a:pt x="2919227" y="13154"/>
                  <a:pt x="2930669" y="22463"/>
                  <a:pt x="2943616" y="25052"/>
                </a:cubicBezTo>
                <a:cubicBezTo>
                  <a:pt x="2972567" y="30842"/>
                  <a:pt x="3002250" y="32297"/>
                  <a:pt x="3031298" y="37578"/>
                </a:cubicBezTo>
                <a:cubicBezTo>
                  <a:pt x="3093890" y="48958"/>
                  <a:pt x="3065318" y="47995"/>
                  <a:pt x="3118981" y="62630"/>
                </a:cubicBezTo>
                <a:cubicBezTo>
                  <a:pt x="3152198" y="71689"/>
                  <a:pt x="3188393" y="72284"/>
                  <a:pt x="3219189" y="87682"/>
                </a:cubicBezTo>
                <a:cubicBezTo>
                  <a:pt x="3235890" y="96033"/>
                  <a:pt x="3252130" y="105378"/>
                  <a:pt x="3269293" y="112734"/>
                </a:cubicBezTo>
                <a:cubicBezTo>
                  <a:pt x="3294451" y="123516"/>
                  <a:pt x="3331550" y="131430"/>
                  <a:pt x="3356975" y="137786"/>
                </a:cubicBezTo>
                <a:cubicBezTo>
                  <a:pt x="3369501" y="146137"/>
                  <a:pt x="3380796" y="156724"/>
                  <a:pt x="3394553" y="162838"/>
                </a:cubicBezTo>
                <a:cubicBezTo>
                  <a:pt x="3418684" y="173563"/>
                  <a:pt x="3447737" y="173242"/>
                  <a:pt x="3469709" y="187890"/>
                </a:cubicBezTo>
                <a:cubicBezTo>
                  <a:pt x="3577411" y="259689"/>
                  <a:pt x="3441140" y="173605"/>
                  <a:pt x="3544866" y="225468"/>
                </a:cubicBezTo>
                <a:cubicBezTo>
                  <a:pt x="3558331" y="232201"/>
                  <a:pt x="3568979" y="243787"/>
                  <a:pt x="3582444" y="250520"/>
                </a:cubicBezTo>
                <a:cubicBezTo>
                  <a:pt x="3594254" y="256425"/>
                  <a:pt x="3608212" y="257141"/>
                  <a:pt x="3620022" y="263046"/>
                </a:cubicBezTo>
                <a:cubicBezTo>
                  <a:pt x="3633487" y="269779"/>
                  <a:pt x="3644135" y="281365"/>
                  <a:pt x="3657600" y="288098"/>
                </a:cubicBezTo>
                <a:cubicBezTo>
                  <a:pt x="3669410" y="294003"/>
                  <a:pt x="3683368" y="294719"/>
                  <a:pt x="3695178" y="300624"/>
                </a:cubicBezTo>
                <a:cubicBezTo>
                  <a:pt x="3708643" y="307357"/>
                  <a:pt x="3718999" y="319562"/>
                  <a:pt x="3732756" y="325676"/>
                </a:cubicBezTo>
                <a:cubicBezTo>
                  <a:pt x="3756887" y="336401"/>
                  <a:pt x="3782860" y="342377"/>
                  <a:pt x="3807912" y="350728"/>
                </a:cubicBezTo>
                <a:cubicBezTo>
                  <a:pt x="3820438" y="354903"/>
                  <a:pt x="3834504" y="355930"/>
                  <a:pt x="3845490" y="363254"/>
                </a:cubicBezTo>
                <a:cubicBezTo>
                  <a:pt x="3894054" y="395630"/>
                  <a:pt x="3868786" y="383545"/>
                  <a:pt x="3920646" y="400832"/>
                </a:cubicBezTo>
                <a:cubicBezTo>
                  <a:pt x="3912295" y="388306"/>
                  <a:pt x="3899245" y="377859"/>
                  <a:pt x="3895594" y="363254"/>
                </a:cubicBezTo>
                <a:cubicBezTo>
                  <a:pt x="3886424" y="326574"/>
                  <a:pt x="3890483" y="287595"/>
                  <a:pt x="3883068" y="250520"/>
                </a:cubicBezTo>
                <a:cubicBezTo>
                  <a:pt x="3877889" y="224626"/>
                  <a:pt x="3866367" y="200416"/>
                  <a:pt x="3858016" y="175364"/>
                </a:cubicBezTo>
                <a:cubicBezTo>
                  <a:pt x="3853841" y="162838"/>
                  <a:pt x="3838166" y="126800"/>
                  <a:pt x="3845490" y="137786"/>
                </a:cubicBezTo>
                <a:cubicBezTo>
                  <a:pt x="3853841" y="150312"/>
                  <a:pt x="3863809" y="161899"/>
                  <a:pt x="3870542" y="175364"/>
                </a:cubicBezTo>
                <a:cubicBezTo>
                  <a:pt x="3876447" y="187174"/>
                  <a:pt x="3878893" y="200416"/>
                  <a:pt x="3883068" y="212942"/>
                </a:cubicBezTo>
                <a:cubicBezTo>
                  <a:pt x="3887243" y="242169"/>
                  <a:pt x="3890313" y="271576"/>
                  <a:pt x="3895594" y="300624"/>
                </a:cubicBezTo>
                <a:cubicBezTo>
                  <a:pt x="3901885" y="335226"/>
                  <a:pt x="3909914" y="356110"/>
                  <a:pt x="3920646" y="388306"/>
                </a:cubicBezTo>
                <a:cubicBezTo>
                  <a:pt x="3916471" y="421709"/>
                  <a:pt x="3927424" y="460937"/>
                  <a:pt x="3908120" y="488515"/>
                </a:cubicBezTo>
                <a:cubicBezTo>
                  <a:pt x="3892977" y="510149"/>
                  <a:pt x="3854936" y="498919"/>
                  <a:pt x="3832964" y="513567"/>
                </a:cubicBezTo>
                <a:lnTo>
                  <a:pt x="3757808" y="56367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054268" y="37953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41922" y="2920651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  <p:sp>
        <p:nvSpPr>
          <p:cNvPr id="20" name="Freeform 19"/>
          <p:cNvSpPr/>
          <p:nvPr/>
        </p:nvSpPr>
        <p:spPr>
          <a:xfrm>
            <a:off x="2740303" y="4033381"/>
            <a:ext cx="3874804" cy="1240077"/>
          </a:xfrm>
          <a:custGeom>
            <a:avLst/>
            <a:gdLst>
              <a:gd name="connsiteX0" fmla="*/ 15423 w 3874804"/>
              <a:gd name="connsiteY0" fmla="*/ 1027134 h 1240077"/>
              <a:gd name="connsiteX1" fmla="*/ 27949 w 3874804"/>
              <a:gd name="connsiteY1" fmla="*/ 1215024 h 1240077"/>
              <a:gd name="connsiteX2" fmla="*/ 53001 w 3874804"/>
              <a:gd name="connsiteY2" fmla="*/ 1240077 h 1240077"/>
              <a:gd name="connsiteX3" fmla="*/ 165735 w 3874804"/>
              <a:gd name="connsiteY3" fmla="*/ 1202498 h 1240077"/>
              <a:gd name="connsiteX4" fmla="*/ 178261 w 3874804"/>
              <a:gd name="connsiteY4" fmla="*/ 1139868 h 1240077"/>
              <a:gd name="connsiteX5" fmla="*/ 353626 w 3874804"/>
              <a:gd name="connsiteY5" fmla="*/ 1114816 h 1240077"/>
              <a:gd name="connsiteX6" fmla="*/ 428782 w 3874804"/>
              <a:gd name="connsiteY6" fmla="*/ 1139868 h 1240077"/>
              <a:gd name="connsiteX7" fmla="*/ 566568 w 3874804"/>
              <a:gd name="connsiteY7" fmla="*/ 1177446 h 1240077"/>
              <a:gd name="connsiteX8" fmla="*/ 679302 w 3874804"/>
              <a:gd name="connsiteY8" fmla="*/ 1189972 h 1240077"/>
              <a:gd name="connsiteX9" fmla="*/ 1155292 w 3874804"/>
              <a:gd name="connsiteY9" fmla="*/ 1177446 h 1240077"/>
              <a:gd name="connsiteX10" fmla="*/ 1217922 w 3874804"/>
              <a:gd name="connsiteY10" fmla="*/ 1164920 h 1240077"/>
              <a:gd name="connsiteX11" fmla="*/ 1318130 w 3874804"/>
              <a:gd name="connsiteY11" fmla="*/ 1152394 h 1240077"/>
              <a:gd name="connsiteX12" fmla="*/ 1355708 w 3874804"/>
              <a:gd name="connsiteY12" fmla="*/ 1139868 h 1240077"/>
              <a:gd name="connsiteX13" fmla="*/ 1581176 w 3874804"/>
              <a:gd name="connsiteY13" fmla="*/ 1102290 h 1240077"/>
              <a:gd name="connsiteX14" fmla="*/ 1693911 w 3874804"/>
              <a:gd name="connsiteY14" fmla="*/ 1052186 h 1240077"/>
              <a:gd name="connsiteX15" fmla="*/ 1781593 w 3874804"/>
              <a:gd name="connsiteY15" fmla="*/ 1014608 h 1240077"/>
              <a:gd name="connsiteX16" fmla="*/ 1831697 w 3874804"/>
              <a:gd name="connsiteY16" fmla="*/ 977030 h 1240077"/>
              <a:gd name="connsiteX17" fmla="*/ 1869275 w 3874804"/>
              <a:gd name="connsiteY17" fmla="*/ 951978 h 1240077"/>
              <a:gd name="connsiteX18" fmla="*/ 1906853 w 3874804"/>
              <a:gd name="connsiteY18" fmla="*/ 914400 h 1240077"/>
              <a:gd name="connsiteX19" fmla="*/ 1982009 w 3874804"/>
              <a:gd name="connsiteY19" fmla="*/ 864296 h 1240077"/>
              <a:gd name="connsiteX20" fmla="*/ 2019587 w 3874804"/>
              <a:gd name="connsiteY20" fmla="*/ 826718 h 1240077"/>
              <a:gd name="connsiteX21" fmla="*/ 2057165 w 3874804"/>
              <a:gd name="connsiteY21" fmla="*/ 801666 h 1240077"/>
              <a:gd name="connsiteX22" fmla="*/ 2107270 w 3874804"/>
              <a:gd name="connsiteY22" fmla="*/ 751561 h 1240077"/>
              <a:gd name="connsiteX23" fmla="*/ 2182426 w 3874804"/>
              <a:gd name="connsiteY23" fmla="*/ 688931 h 1240077"/>
              <a:gd name="connsiteX24" fmla="*/ 2220004 w 3874804"/>
              <a:gd name="connsiteY24" fmla="*/ 663879 h 1240077"/>
              <a:gd name="connsiteX25" fmla="*/ 2295160 w 3874804"/>
              <a:gd name="connsiteY25" fmla="*/ 601249 h 1240077"/>
              <a:gd name="connsiteX26" fmla="*/ 2395368 w 3874804"/>
              <a:gd name="connsiteY26" fmla="*/ 513567 h 1240077"/>
              <a:gd name="connsiteX27" fmla="*/ 2432946 w 3874804"/>
              <a:gd name="connsiteY27" fmla="*/ 475989 h 1240077"/>
              <a:gd name="connsiteX28" fmla="*/ 2470524 w 3874804"/>
              <a:gd name="connsiteY28" fmla="*/ 463463 h 1240077"/>
              <a:gd name="connsiteX29" fmla="*/ 2558207 w 3874804"/>
              <a:gd name="connsiteY29" fmla="*/ 413359 h 1240077"/>
              <a:gd name="connsiteX30" fmla="*/ 2595785 w 3874804"/>
              <a:gd name="connsiteY30" fmla="*/ 400833 h 1240077"/>
              <a:gd name="connsiteX31" fmla="*/ 2633363 w 3874804"/>
              <a:gd name="connsiteY31" fmla="*/ 375781 h 1240077"/>
              <a:gd name="connsiteX32" fmla="*/ 2708519 w 3874804"/>
              <a:gd name="connsiteY32" fmla="*/ 350729 h 1240077"/>
              <a:gd name="connsiteX33" fmla="*/ 2746097 w 3874804"/>
              <a:gd name="connsiteY33" fmla="*/ 338203 h 1240077"/>
              <a:gd name="connsiteX34" fmla="*/ 2833779 w 3874804"/>
              <a:gd name="connsiteY34" fmla="*/ 288098 h 1240077"/>
              <a:gd name="connsiteX35" fmla="*/ 2908935 w 3874804"/>
              <a:gd name="connsiteY35" fmla="*/ 263046 h 1240077"/>
              <a:gd name="connsiteX36" fmla="*/ 2946513 w 3874804"/>
              <a:gd name="connsiteY36" fmla="*/ 250520 h 1240077"/>
              <a:gd name="connsiteX37" fmla="*/ 3021670 w 3874804"/>
              <a:gd name="connsiteY37" fmla="*/ 225468 h 1240077"/>
              <a:gd name="connsiteX38" fmla="*/ 3059248 w 3874804"/>
              <a:gd name="connsiteY38" fmla="*/ 212942 h 1240077"/>
              <a:gd name="connsiteX39" fmla="*/ 3121878 w 3874804"/>
              <a:gd name="connsiteY39" fmla="*/ 200416 h 1240077"/>
              <a:gd name="connsiteX40" fmla="*/ 3309768 w 3874804"/>
              <a:gd name="connsiteY40" fmla="*/ 162838 h 1240077"/>
              <a:gd name="connsiteX41" fmla="*/ 3785757 w 3874804"/>
              <a:gd name="connsiteY41" fmla="*/ 150312 h 1240077"/>
              <a:gd name="connsiteX42" fmla="*/ 3823335 w 3874804"/>
              <a:gd name="connsiteY42" fmla="*/ 137786 h 1240077"/>
              <a:gd name="connsiteX43" fmla="*/ 3873439 w 3874804"/>
              <a:gd name="connsiteY43" fmla="*/ 125260 h 1240077"/>
              <a:gd name="connsiteX44" fmla="*/ 3798283 w 3874804"/>
              <a:gd name="connsiteY44" fmla="*/ 100208 h 1240077"/>
              <a:gd name="connsiteX45" fmla="*/ 3723127 w 3874804"/>
              <a:gd name="connsiteY45" fmla="*/ 50104 h 1240077"/>
              <a:gd name="connsiteX46" fmla="*/ 3685549 w 3874804"/>
              <a:gd name="connsiteY46" fmla="*/ 37578 h 1240077"/>
              <a:gd name="connsiteX47" fmla="*/ 3647971 w 3874804"/>
              <a:gd name="connsiteY47" fmla="*/ 12526 h 1240077"/>
              <a:gd name="connsiteX48" fmla="*/ 3610393 w 3874804"/>
              <a:gd name="connsiteY48" fmla="*/ 0 h 1240077"/>
              <a:gd name="connsiteX49" fmla="*/ 3748179 w 3874804"/>
              <a:gd name="connsiteY49" fmla="*/ 37578 h 1240077"/>
              <a:gd name="connsiteX50" fmla="*/ 3785757 w 3874804"/>
              <a:gd name="connsiteY50" fmla="*/ 50104 h 1240077"/>
              <a:gd name="connsiteX51" fmla="*/ 3823335 w 3874804"/>
              <a:gd name="connsiteY51" fmla="*/ 62630 h 1240077"/>
              <a:gd name="connsiteX52" fmla="*/ 3848387 w 3874804"/>
              <a:gd name="connsiteY52" fmla="*/ 100208 h 1240077"/>
              <a:gd name="connsiteX53" fmla="*/ 3823335 w 3874804"/>
              <a:gd name="connsiteY53" fmla="*/ 150312 h 1240077"/>
              <a:gd name="connsiteX54" fmla="*/ 3798283 w 3874804"/>
              <a:gd name="connsiteY54" fmla="*/ 212942 h 1240077"/>
              <a:gd name="connsiteX55" fmla="*/ 3785757 w 3874804"/>
              <a:gd name="connsiteY55" fmla="*/ 250520 h 1240077"/>
              <a:gd name="connsiteX56" fmla="*/ 3773231 w 3874804"/>
              <a:gd name="connsiteY56" fmla="*/ 313151 h 1240077"/>
              <a:gd name="connsiteX57" fmla="*/ 3748179 w 3874804"/>
              <a:gd name="connsiteY57" fmla="*/ 363255 h 1240077"/>
              <a:gd name="connsiteX58" fmla="*/ 3735653 w 3874804"/>
              <a:gd name="connsiteY58" fmla="*/ 413359 h 1240077"/>
              <a:gd name="connsiteX59" fmla="*/ 3723127 w 3874804"/>
              <a:gd name="connsiteY59" fmla="*/ 450937 h 1240077"/>
              <a:gd name="connsiteX60" fmla="*/ 3698075 w 3874804"/>
              <a:gd name="connsiteY60" fmla="*/ 501041 h 12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874804" h="1240077">
                <a:moveTo>
                  <a:pt x="15423" y="1027134"/>
                </a:moveTo>
                <a:cubicBezTo>
                  <a:pt x="-5205" y="1109647"/>
                  <a:pt x="-8913" y="1095222"/>
                  <a:pt x="27949" y="1215024"/>
                </a:cubicBezTo>
                <a:cubicBezTo>
                  <a:pt x="31422" y="1226312"/>
                  <a:pt x="44650" y="1231726"/>
                  <a:pt x="53001" y="1240077"/>
                </a:cubicBezTo>
                <a:cubicBezTo>
                  <a:pt x="82486" y="1235865"/>
                  <a:pt x="147762" y="1244434"/>
                  <a:pt x="165735" y="1202498"/>
                </a:cubicBezTo>
                <a:cubicBezTo>
                  <a:pt x="174122" y="1182929"/>
                  <a:pt x="174086" y="1160745"/>
                  <a:pt x="178261" y="1139868"/>
                </a:cubicBezTo>
                <a:cubicBezTo>
                  <a:pt x="145886" y="1042742"/>
                  <a:pt x="152561" y="1101412"/>
                  <a:pt x="353626" y="1114816"/>
                </a:cubicBezTo>
                <a:lnTo>
                  <a:pt x="428782" y="1139868"/>
                </a:lnTo>
                <a:cubicBezTo>
                  <a:pt x="471936" y="1154253"/>
                  <a:pt x="524186" y="1172737"/>
                  <a:pt x="566568" y="1177446"/>
                </a:cubicBezTo>
                <a:lnTo>
                  <a:pt x="679302" y="1189972"/>
                </a:lnTo>
                <a:cubicBezTo>
                  <a:pt x="837965" y="1185797"/>
                  <a:pt x="996745" y="1184820"/>
                  <a:pt x="1155292" y="1177446"/>
                </a:cubicBezTo>
                <a:cubicBezTo>
                  <a:pt x="1176559" y="1176457"/>
                  <a:pt x="1196879" y="1168157"/>
                  <a:pt x="1217922" y="1164920"/>
                </a:cubicBezTo>
                <a:cubicBezTo>
                  <a:pt x="1251193" y="1159801"/>
                  <a:pt x="1284727" y="1156569"/>
                  <a:pt x="1318130" y="1152394"/>
                </a:cubicBezTo>
                <a:cubicBezTo>
                  <a:pt x="1330656" y="1148219"/>
                  <a:pt x="1342717" y="1142230"/>
                  <a:pt x="1355708" y="1139868"/>
                </a:cubicBezTo>
                <a:cubicBezTo>
                  <a:pt x="1441484" y="1124272"/>
                  <a:pt x="1494607" y="1131146"/>
                  <a:pt x="1581176" y="1102290"/>
                </a:cubicBezTo>
                <a:cubicBezTo>
                  <a:pt x="1775072" y="1037659"/>
                  <a:pt x="1574812" y="1111736"/>
                  <a:pt x="1693911" y="1052186"/>
                </a:cubicBezTo>
                <a:cubicBezTo>
                  <a:pt x="1779147" y="1009568"/>
                  <a:pt x="1677333" y="1079771"/>
                  <a:pt x="1781593" y="1014608"/>
                </a:cubicBezTo>
                <a:cubicBezTo>
                  <a:pt x="1799296" y="1003543"/>
                  <a:pt x="1814709" y="989164"/>
                  <a:pt x="1831697" y="977030"/>
                </a:cubicBezTo>
                <a:cubicBezTo>
                  <a:pt x="1843947" y="968280"/>
                  <a:pt x="1857710" y="961616"/>
                  <a:pt x="1869275" y="951978"/>
                </a:cubicBezTo>
                <a:cubicBezTo>
                  <a:pt x="1882884" y="940637"/>
                  <a:pt x="1892870" y="925276"/>
                  <a:pt x="1906853" y="914400"/>
                </a:cubicBezTo>
                <a:cubicBezTo>
                  <a:pt x="1930619" y="895915"/>
                  <a:pt x="1960719" y="885586"/>
                  <a:pt x="1982009" y="864296"/>
                </a:cubicBezTo>
                <a:cubicBezTo>
                  <a:pt x="1994535" y="851770"/>
                  <a:pt x="2005978" y="838059"/>
                  <a:pt x="2019587" y="826718"/>
                </a:cubicBezTo>
                <a:cubicBezTo>
                  <a:pt x="2031152" y="817080"/>
                  <a:pt x="2045735" y="811463"/>
                  <a:pt x="2057165" y="801666"/>
                </a:cubicBezTo>
                <a:cubicBezTo>
                  <a:pt x="2075098" y="786294"/>
                  <a:pt x="2087617" y="764663"/>
                  <a:pt x="2107270" y="751561"/>
                </a:cubicBezTo>
                <a:cubicBezTo>
                  <a:pt x="2200569" y="689362"/>
                  <a:pt x="2085980" y="769303"/>
                  <a:pt x="2182426" y="688931"/>
                </a:cubicBezTo>
                <a:cubicBezTo>
                  <a:pt x="2193991" y="679293"/>
                  <a:pt x="2208439" y="673517"/>
                  <a:pt x="2220004" y="663879"/>
                </a:cubicBezTo>
                <a:cubicBezTo>
                  <a:pt x="2316450" y="583507"/>
                  <a:pt x="2201861" y="663448"/>
                  <a:pt x="2295160" y="601249"/>
                </a:cubicBezTo>
                <a:cubicBezTo>
                  <a:pt x="2366141" y="494778"/>
                  <a:pt x="2249231" y="659704"/>
                  <a:pt x="2395368" y="513567"/>
                </a:cubicBezTo>
                <a:cubicBezTo>
                  <a:pt x="2407894" y="501041"/>
                  <a:pt x="2418207" y="485815"/>
                  <a:pt x="2432946" y="475989"/>
                </a:cubicBezTo>
                <a:cubicBezTo>
                  <a:pt x="2443932" y="468665"/>
                  <a:pt x="2458388" y="468664"/>
                  <a:pt x="2470524" y="463463"/>
                </a:cubicBezTo>
                <a:cubicBezTo>
                  <a:pt x="2624247" y="397583"/>
                  <a:pt x="2432410" y="476258"/>
                  <a:pt x="2558207" y="413359"/>
                </a:cubicBezTo>
                <a:cubicBezTo>
                  <a:pt x="2570017" y="407454"/>
                  <a:pt x="2583975" y="406738"/>
                  <a:pt x="2595785" y="400833"/>
                </a:cubicBezTo>
                <a:cubicBezTo>
                  <a:pt x="2609250" y="394100"/>
                  <a:pt x="2619606" y="381895"/>
                  <a:pt x="2633363" y="375781"/>
                </a:cubicBezTo>
                <a:cubicBezTo>
                  <a:pt x="2657494" y="365056"/>
                  <a:pt x="2683467" y="359080"/>
                  <a:pt x="2708519" y="350729"/>
                </a:cubicBezTo>
                <a:cubicBezTo>
                  <a:pt x="2721045" y="346554"/>
                  <a:pt x="2735111" y="345527"/>
                  <a:pt x="2746097" y="338203"/>
                </a:cubicBezTo>
                <a:cubicBezTo>
                  <a:pt x="2779990" y="315608"/>
                  <a:pt x="2794052" y="303989"/>
                  <a:pt x="2833779" y="288098"/>
                </a:cubicBezTo>
                <a:cubicBezTo>
                  <a:pt x="2858297" y="278290"/>
                  <a:pt x="2883883" y="271397"/>
                  <a:pt x="2908935" y="263046"/>
                </a:cubicBezTo>
                <a:lnTo>
                  <a:pt x="2946513" y="250520"/>
                </a:lnTo>
                <a:lnTo>
                  <a:pt x="3021670" y="225468"/>
                </a:lnTo>
                <a:cubicBezTo>
                  <a:pt x="3034196" y="221293"/>
                  <a:pt x="3046301" y="215531"/>
                  <a:pt x="3059248" y="212942"/>
                </a:cubicBezTo>
                <a:cubicBezTo>
                  <a:pt x="3080125" y="208767"/>
                  <a:pt x="3101133" y="205203"/>
                  <a:pt x="3121878" y="200416"/>
                </a:cubicBezTo>
                <a:cubicBezTo>
                  <a:pt x="3189024" y="184921"/>
                  <a:pt x="3240912" y="165898"/>
                  <a:pt x="3309768" y="162838"/>
                </a:cubicBezTo>
                <a:cubicBezTo>
                  <a:pt x="3468329" y="155791"/>
                  <a:pt x="3627094" y="154487"/>
                  <a:pt x="3785757" y="150312"/>
                </a:cubicBezTo>
                <a:cubicBezTo>
                  <a:pt x="3798283" y="146137"/>
                  <a:pt x="3810639" y="141413"/>
                  <a:pt x="3823335" y="137786"/>
                </a:cubicBezTo>
                <a:cubicBezTo>
                  <a:pt x="3839888" y="133057"/>
                  <a:pt x="3882988" y="139584"/>
                  <a:pt x="3873439" y="125260"/>
                </a:cubicBezTo>
                <a:cubicBezTo>
                  <a:pt x="3858791" y="103288"/>
                  <a:pt x="3820255" y="114856"/>
                  <a:pt x="3798283" y="100208"/>
                </a:cubicBezTo>
                <a:cubicBezTo>
                  <a:pt x="3773231" y="83507"/>
                  <a:pt x="3751691" y="59625"/>
                  <a:pt x="3723127" y="50104"/>
                </a:cubicBezTo>
                <a:cubicBezTo>
                  <a:pt x="3710601" y="45929"/>
                  <a:pt x="3697359" y="43483"/>
                  <a:pt x="3685549" y="37578"/>
                </a:cubicBezTo>
                <a:cubicBezTo>
                  <a:pt x="3672084" y="30845"/>
                  <a:pt x="3661436" y="19259"/>
                  <a:pt x="3647971" y="12526"/>
                </a:cubicBezTo>
                <a:cubicBezTo>
                  <a:pt x="3636161" y="6621"/>
                  <a:pt x="3597189" y="0"/>
                  <a:pt x="3610393" y="0"/>
                </a:cubicBezTo>
                <a:cubicBezTo>
                  <a:pt x="3645803" y="0"/>
                  <a:pt x="3718706" y="27754"/>
                  <a:pt x="3748179" y="37578"/>
                </a:cubicBezTo>
                <a:lnTo>
                  <a:pt x="3785757" y="50104"/>
                </a:lnTo>
                <a:lnTo>
                  <a:pt x="3823335" y="62630"/>
                </a:lnTo>
                <a:cubicBezTo>
                  <a:pt x="3831686" y="75156"/>
                  <a:pt x="3848387" y="85154"/>
                  <a:pt x="3848387" y="100208"/>
                </a:cubicBezTo>
                <a:cubicBezTo>
                  <a:pt x="3848387" y="118881"/>
                  <a:pt x="3830919" y="133249"/>
                  <a:pt x="3823335" y="150312"/>
                </a:cubicBezTo>
                <a:cubicBezTo>
                  <a:pt x="3814203" y="170859"/>
                  <a:pt x="3806178" y="191889"/>
                  <a:pt x="3798283" y="212942"/>
                </a:cubicBezTo>
                <a:cubicBezTo>
                  <a:pt x="3793647" y="225305"/>
                  <a:pt x="3788959" y="237711"/>
                  <a:pt x="3785757" y="250520"/>
                </a:cubicBezTo>
                <a:cubicBezTo>
                  <a:pt x="3780593" y="271175"/>
                  <a:pt x="3779964" y="292953"/>
                  <a:pt x="3773231" y="313151"/>
                </a:cubicBezTo>
                <a:cubicBezTo>
                  <a:pt x="3767326" y="330865"/>
                  <a:pt x="3754735" y="345771"/>
                  <a:pt x="3748179" y="363255"/>
                </a:cubicBezTo>
                <a:cubicBezTo>
                  <a:pt x="3742134" y="379374"/>
                  <a:pt x="3740382" y="396806"/>
                  <a:pt x="3735653" y="413359"/>
                </a:cubicBezTo>
                <a:cubicBezTo>
                  <a:pt x="3732026" y="426055"/>
                  <a:pt x="3729032" y="439127"/>
                  <a:pt x="3723127" y="450937"/>
                </a:cubicBezTo>
                <a:cubicBezTo>
                  <a:pt x="3695759" y="505673"/>
                  <a:pt x="3698075" y="469665"/>
                  <a:pt x="3698075" y="50104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81408" y="4774503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12603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second</a:t>
            </a: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30883" y="767813"/>
            <a:ext cx="2567836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668044" y="3006247"/>
            <a:ext cx="3920646" cy="1215024"/>
          </a:xfrm>
          <a:custGeom>
            <a:avLst/>
            <a:gdLst>
              <a:gd name="connsiteX0" fmla="*/ 12526 w 3920646"/>
              <a:gd name="connsiteY0" fmla="*/ 1002082 h 1215024"/>
              <a:gd name="connsiteX1" fmla="*/ 0 w 3920646"/>
              <a:gd name="connsiteY1" fmla="*/ 1052186 h 1215024"/>
              <a:gd name="connsiteX2" fmla="*/ 25052 w 3920646"/>
              <a:gd name="connsiteY2" fmla="*/ 1177446 h 1215024"/>
              <a:gd name="connsiteX3" fmla="*/ 50104 w 3920646"/>
              <a:gd name="connsiteY3" fmla="*/ 1215024 h 1215024"/>
              <a:gd name="connsiteX4" fmla="*/ 187890 w 3920646"/>
              <a:gd name="connsiteY4" fmla="*/ 1164920 h 1215024"/>
              <a:gd name="connsiteX5" fmla="*/ 200416 w 3920646"/>
              <a:gd name="connsiteY5" fmla="*/ 1127342 h 1215024"/>
              <a:gd name="connsiteX6" fmla="*/ 225468 w 3920646"/>
              <a:gd name="connsiteY6" fmla="*/ 1089764 h 1215024"/>
              <a:gd name="connsiteX7" fmla="*/ 388307 w 3920646"/>
              <a:gd name="connsiteY7" fmla="*/ 1077238 h 1215024"/>
              <a:gd name="connsiteX8" fmla="*/ 425885 w 3920646"/>
              <a:gd name="connsiteY8" fmla="*/ 1064712 h 1215024"/>
              <a:gd name="connsiteX9" fmla="*/ 488515 w 3920646"/>
              <a:gd name="connsiteY9" fmla="*/ 1052186 h 1215024"/>
              <a:gd name="connsiteX10" fmla="*/ 538619 w 3920646"/>
              <a:gd name="connsiteY10" fmla="*/ 1039660 h 1215024"/>
              <a:gd name="connsiteX11" fmla="*/ 576197 w 3920646"/>
              <a:gd name="connsiteY11" fmla="*/ 1014608 h 1215024"/>
              <a:gd name="connsiteX12" fmla="*/ 626301 w 3920646"/>
              <a:gd name="connsiteY12" fmla="*/ 1002082 h 1215024"/>
              <a:gd name="connsiteX13" fmla="*/ 713983 w 3920646"/>
              <a:gd name="connsiteY13" fmla="*/ 977030 h 1215024"/>
              <a:gd name="connsiteX14" fmla="*/ 851770 w 3920646"/>
              <a:gd name="connsiteY14" fmla="*/ 951978 h 1215024"/>
              <a:gd name="connsiteX15" fmla="*/ 914400 w 3920646"/>
              <a:gd name="connsiteY15" fmla="*/ 926926 h 1215024"/>
              <a:gd name="connsiteX16" fmla="*/ 951978 w 3920646"/>
              <a:gd name="connsiteY16" fmla="*/ 914400 h 1215024"/>
              <a:gd name="connsiteX17" fmla="*/ 1052186 w 3920646"/>
              <a:gd name="connsiteY17" fmla="*/ 864295 h 1215024"/>
              <a:gd name="connsiteX18" fmla="*/ 1152394 w 3920646"/>
              <a:gd name="connsiteY18" fmla="*/ 826717 h 1215024"/>
              <a:gd name="connsiteX19" fmla="*/ 1189972 w 3920646"/>
              <a:gd name="connsiteY19" fmla="*/ 814191 h 1215024"/>
              <a:gd name="connsiteX20" fmla="*/ 1340285 w 3920646"/>
              <a:gd name="connsiteY20" fmla="*/ 726509 h 1215024"/>
              <a:gd name="connsiteX21" fmla="*/ 1390389 w 3920646"/>
              <a:gd name="connsiteY21" fmla="*/ 651353 h 1215024"/>
              <a:gd name="connsiteX22" fmla="*/ 1465545 w 3920646"/>
              <a:gd name="connsiteY22" fmla="*/ 538619 h 1215024"/>
              <a:gd name="connsiteX23" fmla="*/ 1490597 w 3920646"/>
              <a:gd name="connsiteY23" fmla="*/ 501041 h 1215024"/>
              <a:gd name="connsiteX24" fmla="*/ 1565753 w 3920646"/>
              <a:gd name="connsiteY24" fmla="*/ 413358 h 1215024"/>
              <a:gd name="connsiteX25" fmla="*/ 1590805 w 3920646"/>
              <a:gd name="connsiteY25" fmla="*/ 375780 h 1215024"/>
              <a:gd name="connsiteX26" fmla="*/ 1640909 w 3920646"/>
              <a:gd name="connsiteY26" fmla="*/ 325676 h 1215024"/>
              <a:gd name="connsiteX27" fmla="*/ 1728592 w 3920646"/>
              <a:gd name="connsiteY27" fmla="*/ 212942 h 1215024"/>
              <a:gd name="connsiteX28" fmla="*/ 1878904 w 3920646"/>
              <a:gd name="connsiteY28" fmla="*/ 112734 h 1215024"/>
              <a:gd name="connsiteX29" fmla="*/ 1916482 w 3920646"/>
              <a:gd name="connsiteY29" fmla="*/ 87682 h 1215024"/>
              <a:gd name="connsiteX30" fmla="*/ 1954060 w 3920646"/>
              <a:gd name="connsiteY30" fmla="*/ 75156 h 1215024"/>
              <a:gd name="connsiteX31" fmla="*/ 2066794 w 3920646"/>
              <a:gd name="connsiteY31" fmla="*/ 25052 h 1215024"/>
              <a:gd name="connsiteX32" fmla="*/ 2417523 w 3920646"/>
              <a:gd name="connsiteY32" fmla="*/ 0 h 1215024"/>
              <a:gd name="connsiteX33" fmla="*/ 2906038 w 3920646"/>
              <a:gd name="connsiteY33" fmla="*/ 12526 h 1215024"/>
              <a:gd name="connsiteX34" fmla="*/ 2943616 w 3920646"/>
              <a:gd name="connsiteY34" fmla="*/ 25052 h 1215024"/>
              <a:gd name="connsiteX35" fmla="*/ 3031298 w 3920646"/>
              <a:gd name="connsiteY35" fmla="*/ 37578 h 1215024"/>
              <a:gd name="connsiteX36" fmla="*/ 3118981 w 3920646"/>
              <a:gd name="connsiteY36" fmla="*/ 62630 h 1215024"/>
              <a:gd name="connsiteX37" fmla="*/ 3219189 w 3920646"/>
              <a:gd name="connsiteY37" fmla="*/ 87682 h 1215024"/>
              <a:gd name="connsiteX38" fmla="*/ 3269293 w 3920646"/>
              <a:gd name="connsiteY38" fmla="*/ 112734 h 1215024"/>
              <a:gd name="connsiteX39" fmla="*/ 3356975 w 3920646"/>
              <a:gd name="connsiteY39" fmla="*/ 137786 h 1215024"/>
              <a:gd name="connsiteX40" fmla="*/ 3394553 w 3920646"/>
              <a:gd name="connsiteY40" fmla="*/ 162838 h 1215024"/>
              <a:gd name="connsiteX41" fmla="*/ 3469709 w 3920646"/>
              <a:gd name="connsiteY41" fmla="*/ 187890 h 1215024"/>
              <a:gd name="connsiteX42" fmla="*/ 3544866 w 3920646"/>
              <a:gd name="connsiteY42" fmla="*/ 225468 h 1215024"/>
              <a:gd name="connsiteX43" fmla="*/ 3582444 w 3920646"/>
              <a:gd name="connsiteY43" fmla="*/ 250520 h 1215024"/>
              <a:gd name="connsiteX44" fmla="*/ 3620022 w 3920646"/>
              <a:gd name="connsiteY44" fmla="*/ 263046 h 1215024"/>
              <a:gd name="connsiteX45" fmla="*/ 3657600 w 3920646"/>
              <a:gd name="connsiteY45" fmla="*/ 288098 h 1215024"/>
              <a:gd name="connsiteX46" fmla="*/ 3695178 w 3920646"/>
              <a:gd name="connsiteY46" fmla="*/ 300624 h 1215024"/>
              <a:gd name="connsiteX47" fmla="*/ 3732756 w 3920646"/>
              <a:gd name="connsiteY47" fmla="*/ 325676 h 1215024"/>
              <a:gd name="connsiteX48" fmla="*/ 3807912 w 3920646"/>
              <a:gd name="connsiteY48" fmla="*/ 350728 h 1215024"/>
              <a:gd name="connsiteX49" fmla="*/ 3845490 w 3920646"/>
              <a:gd name="connsiteY49" fmla="*/ 363254 h 1215024"/>
              <a:gd name="connsiteX50" fmla="*/ 3920646 w 3920646"/>
              <a:gd name="connsiteY50" fmla="*/ 400832 h 1215024"/>
              <a:gd name="connsiteX51" fmla="*/ 3895594 w 3920646"/>
              <a:gd name="connsiteY51" fmla="*/ 363254 h 1215024"/>
              <a:gd name="connsiteX52" fmla="*/ 3883068 w 3920646"/>
              <a:gd name="connsiteY52" fmla="*/ 250520 h 1215024"/>
              <a:gd name="connsiteX53" fmla="*/ 3858016 w 3920646"/>
              <a:gd name="connsiteY53" fmla="*/ 175364 h 1215024"/>
              <a:gd name="connsiteX54" fmla="*/ 3845490 w 3920646"/>
              <a:gd name="connsiteY54" fmla="*/ 137786 h 1215024"/>
              <a:gd name="connsiteX55" fmla="*/ 3870542 w 3920646"/>
              <a:gd name="connsiteY55" fmla="*/ 175364 h 1215024"/>
              <a:gd name="connsiteX56" fmla="*/ 3883068 w 3920646"/>
              <a:gd name="connsiteY56" fmla="*/ 212942 h 1215024"/>
              <a:gd name="connsiteX57" fmla="*/ 3895594 w 3920646"/>
              <a:gd name="connsiteY57" fmla="*/ 300624 h 1215024"/>
              <a:gd name="connsiteX58" fmla="*/ 3920646 w 3920646"/>
              <a:gd name="connsiteY58" fmla="*/ 388306 h 1215024"/>
              <a:gd name="connsiteX59" fmla="*/ 3908120 w 3920646"/>
              <a:gd name="connsiteY59" fmla="*/ 488515 h 1215024"/>
              <a:gd name="connsiteX60" fmla="*/ 3832964 w 3920646"/>
              <a:gd name="connsiteY60" fmla="*/ 513567 h 1215024"/>
              <a:gd name="connsiteX61" fmla="*/ 3757808 w 3920646"/>
              <a:gd name="connsiteY61" fmla="*/ 563671 h 12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20646" h="1215024">
                <a:moveTo>
                  <a:pt x="12526" y="1002082"/>
                </a:moveTo>
                <a:cubicBezTo>
                  <a:pt x="8351" y="1018783"/>
                  <a:pt x="0" y="1034971"/>
                  <a:pt x="0" y="1052186"/>
                </a:cubicBezTo>
                <a:cubicBezTo>
                  <a:pt x="0" y="1075267"/>
                  <a:pt x="9627" y="1146595"/>
                  <a:pt x="25052" y="1177446"/>
                </a:cubicBezTo>
                <a:cubicBezTo>
                  <a:pt x="31785" y="1190911"/>
                  <a:pt x="41753" y="1202498"/>
                  <a:pt x="50104" y="1215024"/>
                </a:cubicBezTo>
                <a:cubicBezTo>
                  <a:pt x="125474" y="1205603"/>
                  <a:pt x="148829" y="1223511"/>
                  <a:pt x="187890" y="1164920"/>
                </a:cubicBezTo>
                <a:cubicBezTo>
                  <a:pt x="195214" y="1153934"/>
                  <a:pt x="196241" y="1139868"/>
                  <a:pt x="200416" y="1127342"/>
                </a:cubicBezTo>
                <a:cubicBezTo>
                  <a:pt x="184688" y="1064429"/>
                  <a:pt x="171558" y="1071794"/>
                  <a:pt x="225468" y="1089764"/>
                </a:cubicBezTo>
                <a:cubicBezTo>
                  <a:pt x="279748" y="1085589"/>
                  <a:pt x="334287" y="1083990"/>
                  <a:pt x="388307" y="1077238"/>
                </a:cubicBezTo>
                <a:cubicBezTo>
                  <a:pt x="401409" y="1075600"/>
                  <a:pt x="413076" y="1067914"/>
                  <a:pt x="425885" y="1064712"/>
                </a:cubicBezTo>
                <a:cubicBezTo>
                  <a:pt x="446539" y="1059548"/>
                  <a:pt x="467732" y="1056804"/>
                  <a:pt x="488515" y="1052186"/>
                </a:cubicBezTo>
                <a:cubicBezTo>
                  <a:pt x="505320" y="1048451"/>
                  <a:pt x="521918" y="1043835"/>
                  <a:pt x="538619" y="1039660"/>
                </a:cubicBezTo>
                <a:cubicBezTo>
                  <a:pt x="551145" y="1031309"/>
                  <a:pt x="562360" y="1020538"/>
                  <a:pt x="576197" y="1014608"/>
                </a:cubicBezTo>
                <a:cubicBezTo>
                  <a:pt x="592020" y="1007827"/>
                  <a:pt x="609748" y="1006811"/>
                  <a:pt x="626301" y="1002082"/>
                </a:cubicBezTo>
                <a:cubicBezTo>
                  <a:pt x="673253" y="988667"/>
                  <a:pt x="660141" y="986819"/>
                  <a:pt x="713983" y="977030"/>
                </a:cubicBezTo>
                <a:cubicBezTo>
                  <a:pt x="771360" y="966598"/>
                  <a:pt x="800631" y="969024"/>
                  <a:pt x="851770" y="951978"/>
                </a:cubicBezTo>
                <a:cubicBezTo>
                  <a:pt x="873101" y="944868"/>
                  <a:pt x="893347" y="934821"/>
                  <a:pt x="914400" y="926926"/>
                </a:cubicBezTo>
                <a:cubicBezTo>
                  <a:pt x="926763" y="922290"/>
                  <a:pt x="939958" y="919864"/>
                  <a:pt x="951978" y="914400"/>
                </a:cubicBezTo>
                <a:cubicBezTo>
                  <a:pt x="985976" y="898946"/>
                  <a:pt x="1015956" y="873353"/>
                  <a:pt x="1052186" y="864295"/>
                </a:cubicBezTo>
                <a:cubicBezTo>
                  <a:pt x="1144561" y="841201"/>
                  <a:pt x="1060691" y="866018"/>
                  <a:pt x="1152394" y="826717"/>
                </a:cubicBezTo>
                <a:cubicBezTo>
                  <a:pt x="1164530" y="821516"/>
                  <a:pt x="1177952" y="819655"/>
                  <a:pt x="1189972" y="814191"/>
                </a:cubicBezTo>
                <a:cubicBezTo>
                  <a:pt x="1290565" y="768467"/>
                  <a:pt x="1270528" y="778827"/>
                  <a:pt x="1340285" y="726509"/>
                </a:cubicBezTo>
                <a:cubicBezTo>
                  <a:pt x="1364241" y="654642"/>
                  <a:pt x="1335656" y="721724"/>
                  <a:pt x="1390389" y="651353"/>
                </a:cubicBezTo>
                <a:lnTo>
                  <a:pt x="1465545" y="538619"/>
                </a:lnTo>
                <a:cubicBezTo>
                  <a:pt x="1473896" y="526093"/>
                  <a:pt x="1481564" y="513085"/>
                  <a:pt x="1490597" y="501041"/>
                </a:cubicBezTo>
                <a:cubicBezTo>
                  <a:pt x="1631333" y="313393"/>
                  <a:pt x="1434898" y="570386"/>
                  <a:pt x="1565753" y="413358"/>
                </a:cubicBezTo>
                <a:cubicBezTo>
                  <a:pt x="1575391" y="401793"/>
                  <a:pt x="1581008" y="387210"/>
                  <a:pt x="1590805" y="375780"/>
                </a:cubicBezTo>
                <a:cubicBezTo>
                  <a:pt x="1606176" y="357847"/>
                  <a:pt x="1626154" y="344119"/>
                  <a:pt x="1640909" y="325676"/>
                </a:cubicBezTo>
                <a:cubicBezTo>
                  <a:pt x="1693405" y="260056"/>
                  <a:pt x="1674098" y="257528"/>
                  <a:pt x="1728592" y="212942"/>
                </a:cubicBezTo>
                <a:cubicBezTo>
                  <a:pt x="1868526" y="98451"/>
                  <a:pt x="1780369" y="169040"/>
                  <a:pt x="1878904" y="112734"/>
                </a:cubicBezTo>
                <a:cubicBezTo>
                  <a:pt x="1891975" y="105265"/>
                  <a:pt x="1903017" y="94415"/>
                  <a:pt x="1916482" y="87682"/>
                </a:cubicBezTo>
                <a:cubicBezTo>
                  <a:pt x="1928292" y="81777"/>
                  <a:pt x="1942250" y="81061"/>
                  <a:pt x="1954060" y="75156"/>
                </a:cubicBezTo>
                <a:cubicBezTo>
                  <a:pt x="2014207" y="45083"/>
                  <a:pt x="1976310" y="37978"/>
                  <a:pt x="2066794" y="25052"/>
                </a:cubicBezTo>
                <a:cubicBezTo>
                  <a:pt x="2241376" y="112"/>
                  <a:pt x="2124986" y="13930"/>
                  <a:pt x="2417523" y="0"/>
                </a:cubicBezTo>
                <a:cubicBezTo>
                  <a:pt x="2580361" y="4175"/>
                  <a:pt x="2743331" y="4778"/>
                  <a:pt x="2906038" y="12526"/>
                </a:cubicBezTo>
                <a:cubicBezTo>
                  <a:pt x="2919227" y="13154"/>
                  <a:pt x="2930669" y="22463"/>
                  <a:pt x="2943616" y="25052"/>
                </a:cubicBezTo>
                <a:cubicBezTo>
                  <a:pt x="2972567" y="30842"/>
                  <a:pt x="3002250" y="32297"/>
                  <a:pt x="3031298" y="37578"/>
                </a:cubicBezTo>
                <a:cubicBezTo>
                  <a:pt x="3093890" y="48958"/>
                  <a:pt x="3065318" y="47995"/>
                  <a:pt x="3118981" y="62630"/>
                </a:cubicBezTo>
                <a:cubicBezTo>
                  <a:pt x="3152198" y="71689"/>
                  <a:pt x="3188393" y="72284"/>
                  <a:pt x="3219189" y="87682"/>
                </a:cubicBezTo>
                <a:cubicBezTo>
                  <a:pt x="3235890" y="96033"/>
                  <a:pt x="3252130" y="105378"/>
                  <a:pt x="3269293" y="112734"/>
                </a:cubicBezTo>
                <a:cubicBezTo>
                  <a:pt x="3294451" y="123516"/>
                  <a:pt x="3331550" y="131430"/>
                  <a:pt x="3356975" y="137786"/>
                </a:cubicBezTo>
                <a:cubicBezTo>
                  <a:pt x="3369501" y="146137"/>
                  <a:pt x="3380796" y="156724"/>
                  <a:pt x="3394553" y="162838"/>
                </a:cubicBezTo>
                <a:cubicBezTo>
                  <a:pt x="3418684" y="173563"/>
                  <a:pt x="3447737" y="173242"/>
                  <a:pt x="3469709" y="187890"/>
                </a:cubicBezTo>
                <a:cubicBezTo>
                  <a:pt x="3577411" y="259689"/>
                  <a:pt x="3441140" y="173605"/>
                  <a:pt x="3544866" y="225468"/>
                </a:cubicBezTo>
                <a:cubicBezTo>
                  <a:pt x="3558331" y="232201"/>
                  <a:pt x="3568979" y="243787"/>
                  <a:pt x="3582444" y="250520"/>
                </a:cubicBezTo>
                <a:cubicBezTo>
                  <a:pt x="3594254" y="256425"/>
                  <a:pt x="3608212" y="257141"/>
                  <a:pt x="3620022" y="263046"/>
                </a:cubicBezTo>
                <a:cubicBezTo>
                  <a:pt x="3633487" y="269779"/>
                  <a:pt x="3644135" y="281365"/>
                  <a:pt x="3657600" y="288098"/>
                </a:cubicBezTo>
                <a:cubicBezTo>
                  <a:pt x="3669410" y="294003"/>
                  <a:pt x="3683368" y="294719"/>
                  <a:pt x="3695178" y="300624"/>
                </a:cubicBezTo>
                <a:cubicBezTo>
                  <a:pt x="3708643" y="307357"/>
                  <a:pt x="3718999" y="319562"/>
                  <a:pt x="3732756" y="325676"/>
                </a:cubicBezTo>
                <a:cubicBezTo>
                  <a:pt x="3756887" y="336401"/>
                  <a:pt x="3782860" y="342377"/>
                  <a:pt x="3807912" y="350728"/>
                </a:cubicBezTo>
                <a:cubicBezTo>
                  <a:pt x="3820438" y="354903"/>
                  <a:pt x="3834504" y="355930"/>
                  <a:pt x="3845490" y="363254"/>
                </a:cubicBezTo>
                <a:cubicBezTo>
                  <a:pt x="3894054" y="395630"/>
                  <a:pt x="3868786" y="383545"/>
                  <a:pt x="3920646" y="400832"/>
                </a:cubicBezTo>
                <a:cubicBezTo>
                  <a:pt x="3912295" y="388306"/>
                  <a:pt x="3899245" y="377859"/>
                  <a:pt x="3895594" y="363254"/>
                </a:cubicBezTo>
                <a:cubicBezTo>
                  <a:pt x="3886424" y="326574"/>
                  <a:pt x="3890483" y="287595"/>
                  <a:pt x="3883068" y="250520"/>
                </a:cubicBezTo>
                <a:cubicBezTo>
                  <a:pt x="3877889" y="224626"/>
                  <a:pt x="3866367" y="200416"/>
                  <a:pt x="3858016" y="175364"/>
                </a:cubicBezTo>
                <a:cubicBezTo>
                  <a:pt x="3853841" y="162838"/>
                  <a:pt x="3838166" y="126800"/>
                  <a:pt x="3845490" y="137786"/>
                </a:cubicBezTo>
                <a:cubicBezTo>
                  <a:pt x="3853841" y="150312"/>
                  <a:pt x="3863809" y="161899"/>
                  <a:pt x="3870542" y="175364"/>
                </a:cubicBezTo>
                <a:cubicBezTo>
                  <a:pt x="3876447" y="187174"/>
                  <a:pt x="3878893" y="200416"/>
                  <a:pt x="3883068" y="212942"/>
                </a:cubicBezTo>
                <a:cubicBezTo>
                  <a:pt x="3887243" y="242169"/>
                  <a:pt x="3890313" y="271576"/>
                  <a:pt x="3895594" y="300624"/>
                </a:cubicBezTo>
                <a:cubicBezTo>
                  <a:pt x="3901885" y="335226"/>
                  <a:pt x="3909914" y="356110"/>
                  <a:pt x="3920646" y="388306"/>
                </a:cubicBezTo>
                <a:cubicBezTo>
                  <a:pt x="3916471" y="421709"/>
                  <a:pt x="3927424" y="460937"/>
                  <a:pt x="3908120" y="488515"/>
                </a:cubicBezTo>
                <a:cubicBezTo>
                  <a:pt x="3892977" y="510149"/>
                  <a:pt x="3854936" y="498919"/>
                  <a:pt x="3832964" y="513567"/>
                </a:cubicBezTo>
                <a:lnTo>
                  <a:pt x="3757808" y="56367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740303" y="4033381"/>
            <a:ext cx="3874804" cy="1240077"/>
          </a:xfrm>
          <a:custGeom>
            <a:avLst/>
            <a:gdLst>
              <a:gd name="connsiteX0" fmla="*/ 15423 w 3874804"/>
              <a:gd name="connsiteY0" fmla="*/ 1027134 h 1240077"/>
              <a:gd name="connsiteX1" fmla="*/ 27949 w 3874804"/>
              <a:gd name="connsiteY1" fmla="*/ 1215024 h 1240077"/>
              <a:gd name="connsiteX2" fmla="*/ 53001 w 3874804"/>
              <a:gd name="connsiteY2" fmla="*/ 1240077 h 1240077"/>
              <a:gd name="connsiteX3" fmla="*/ 165735 w 3874804"/>
              <a:gd name="connsiteY3" fmla="*/ 1202498 h 1240077"/>
              <a:gd name="connsiteX4" fmla="*/ 178261 w 3874804"/>
              <a:gd name="connsiteY4" fmla="*/ 1139868 h 1240077"/>
              <a:gd name="connsiteX5" fmla="*/ 353626 w 3874804"/>
              <a:gd name="connsiteY5" fmla="*/ 1114816 h 1240077"/>
              <a:gd name="connsiteX6" fmla="*/ 428782 w 3874804"/>
              <a:gd name="connsiteY6" fmla="*/ 1139868 h 1240077"/>
              <a:gd name="connsiteX7" fmla="*/ 566568 w 3874804"/>
              <a:gd name="connsiteY7" fmla="*/ 1177446 h 1240077"/>
              <a:gd name="connsiteX8" fmla="*/ 679302 w 3874804"/>
              <a:gd name="connsiteY8" fmla="*/ 1189972 h 1240077"/>
              <a:gd name="connsiteX9" fmla="*/ 1155292 w 3874804"/>
              <a:gd name="connsiteY9" fmla="*/ 1177446 h 1240077"/>
              <a:gd name="connsiteX10" fmla="*/ 1217922 w 3874804"/>
              <a:gd name="connsiteY10" fmla="*/ 1164920 h 1240077"/>
              <a:gd name="connsiteX11" fmla="*/ 1318130 w 3874804"/>
              <a:gd name="connsiteY11" fmla="*/ 1152394 h 1240077"/>
              <a:gd name="connsiteX12" fmla="*/ 1355708 w 3874804"/>
              <a:gd name="connsiteY12" fmla="*/ 1139868 h 1240077"/>
              <a:gd name="connsiteX13" fmla="*/ 1581176 w 3874804"/>
              <a:gd name="connsiteY13" fmla="*/ 1102290 h 1240077"/>
              <a:gd name="connsiteX14" fmla="*/ 1693911 w 3874804"/>
              <a:gd name="connsiteY14" fmla="*/ 1052186 h 1240077"/>
              <a:gd name="connsiteX15" fmla="*/ 1781593 w 3874804"/>
              <a:gd name="connsiteY15" fmla="*/ 1014608 h 1240077"/>
              <a:gd name="connsiteX16" fmla="*/ 1831697 w 3874804"/>
              <a:gd name="connsiteY16" fmla="*/ 977030 h 1240077"/>
              <a:gd name="connsiteX17" fmla="*/ 1869275 w 3874804"/>
              <a:gd name="connsiteY17" fmla="*/ 951978 h 1240077"/>
              <a:gd name="connsiteX18" fmla="*/ 1906853 w 3874804"/>
              <a:gd name="connsiteY18" fmla="*/ 914400 h 1240077"/>
              <a:gd name="connsiteX19" fmla="*/ 1982009 w 3874804"/>
              <a:gd name="connsiteY19" fmla="*/ 864296 h 1240077"/>
              <a:gd name="connsiteX20" fmla="*/ 2019587 w 3874804"/>
              <a:gd name="connsiteY20" fmla="*/ 826718 h 1240077"/>
              <a:gd name="connsiteX21" fmla="*/ 2057165 w 3874804"/>
              <a:gd name="connsiteY21" fmla="*/ 801666 h 1240077"/>
              <a:gd name="connsiteX22" fmla="*/ 2107270 w 3874804"/>
              <a:gd name="connsiteY22" fmla="*/ 751561 h 1240077"/>
              <a:gd name="connsiteX23" fmla="*/ 2182426 w 3874804"/>
              <a:gd name="connsiteY23" fmla="*/ 688931 h 1240077"/>
              <a:gd name="connsiteX24" fmla="*/ 2220004 w 3874804"/>
              <a:gd name="connsiteY24" fmla="*/ 663879 h 1240077"/>
              <a:gd name="connsiteX25" fmla="*/ 2295160 w 3874804"/>
              <a:gd name="connsiteY25" fmla="*/ 601249 h 1240077"/>
              <a:gd name="connsiteX26" fmla="*/ 2395368 w 3874804"/>
              <a:gd name="connsiteY26" fmla="*/ 513567 h 1240077"/>
              <a:gd name="connsiteX27" fmla="*/ 2432946 w 3874804"/>
              <a:gd name="connsiteY27" fmla="*/ 475989 h 1240077"/>
              <a:gd name="connsiteX28" fmla="*/ 2470524 w 3874804"/>
              <a:gd name="connsiteY28" fmla="*/ 463463 h 1240077"/>
              <a:gd name="connsiteX29" fmla="*/ 2558207 w 3874804"/>
              <a:gd name="connsiteY29" fmla="*/ 413359 h 1240077"/>
              <a:gd name="connsiteX30" fmla="*/ 2595785 w 3874804"/>
              <a:gd name="connsiteY30" fmla="*/ 400833 h 1240077"/>
              <a:gd name="connsiteX31" fmla="*/ 2633363 w 3874804"/>
              <a:gd name="connsiteY31" fmla="*/ 375781 h 1240077"/>
              <a:gd name="connsiteX32" fmla="*/ 2708519 w 3874804"/>
              <a:gd name="connsiteY32" fmla="*/ 350729 h 1240077"/>
              <a:gd name="connsiteX33" fmla="*/ 2746097 w 3874804"/>
              <a:gd name="connsiteY33" fmla="*/ 338203 h 1240077"/>
              <a:gd name="connsiteX34" fmla="*/ 2833779 w 3874804"/>
              <a:gd name="connsiteY34" fmla="*/ 288098 h 1240077"/>
              <a:gd name="connsiteX35" fmla="*/ 2908935 w 3874804"/>
              <a:gd name="connsiteY35" fmla="*/ 263046 h 1240077"/>
              <a:gd name="connsiteX36" fmla="*/ 2946513 w 3874804"/>
              <a:gd name="connsiteY36" fmla="*/ 250520 h 1240077"/>
              <a:gd name="connsiteX37" fmla="*/ 3021670 w 3874804"/>
              <a:gd name="connsiteY37" fmla="*/ 225468 h 1240077"/>
              <a:gd name="connsiteX38" fmla="*/ 3059248 w 3874804"/>
              <a:gd name="connsiteY38" fmla="*/ 212942 h 1240077"/>
              <a:gd name="connsiteX39" fmla="*/ 3121878 w 3874804"/>
              <a:gd name="connsiteY39" fmla="*/ 200416 h 1240077"/>
              <a:gd name="connsiteX40" fmla="*/ 3309768 w 3874804"/>
              <a:gd name="connsiteY40" fmla="*/ 162838 h 1240077"/>
              <a:gd name="connsiteX41" fmla="*/ 3785757 w 3874804"/>
              <a:gd name="connsiteY41" fmla="*/ 150312 h 1240077"/>
              <a:gd name="connsiteX42" fmla="*/ 3823335 w 3874804"/>
              <a:gd name="connsiteY42" fmla="*/ 137786 h 1240077"/>
              <a:gd name="connsiteX43" fmla="*/ 3873439 w 3874804"/>
              <a:gd name="connsiteY43" fmla="*/ 125260 h 1240077"/>
              <a:gd name="connsiteX44" fmla="*/ 3798283 w 3874804"/>
              <a:gd name="connsiteY44" fmla="*/ 100208 h 1240077"/>
              <a:gd name="connsiteX45" fmla="*/ 3723127 w 3874804"/>
              <a:gd name="connsiteY45" fmla="*/ 50104 h 1240077"/>
              <a:gd name="connsiteX46" fmla="*/ 3685549 w 3874804"/>
              <a:gd name="connsiteY46" fmla="*/ 37578 h 1240077"/>
              <a:gd name="connsiteX47" fmla="*/ 3647971 w 3874804"/>
              <a:gd name="connsiteY47" fmla="*/ 12526 h 1240077"/>
              <a:gd name="connsiteX48" fmla="*/ 3610393 w 3874804"/>
              <a:gd name="connsiteY48" fmla="*/ 0 h 1240077"/>
              <a:gd name="connsiteX49" fmla="*/ 3748179 w 3874804"/>
              <a:gd name="connsiteY49" fmla="*/ 37578 h 1240077"/>
              <a:gd name="connsiteX50" fmla="*/ 3785757 w 3874804"/>
              <a:gd name="connsiteY50" fmla="*/ 50104 h 1240077"/>
              <a:gd name="connsiteX51" fmla="*/ 3823335 w 3874804"/>
              <a:gd name="connsiteY51" fmla="*/ 62630 h 1240077"/>
              <a:gd name="connsiteX52" fmla="*/ 3848387 w 3874804"/>
              <a:gd name="connsiteY52" fmla="*/ 100208 h 1240077"/>
              <a:gd name="connsiteX53" fmla="*/ 3823335 w 3874804"/>
              <a:gd name="connsiteY53" fmla="*/ 150312 h 1240077"/>
              <a:gd name="connsiteX54" fmla="*/ 3798283 w 3874804"/>
              <a:gd name="connsiteY54" fmla="*/ 212942 h 1240077"/>
              <a:gd name="connsiteX55" fmla="*/ 3785757 w 3874804"/>
              <a:gd name="connsiteY55" fmla="*/ 250520 h 1240077"/>
              <a:gd name="connsiteX56" fmla="*/ 3773231 w 3874804"/>
              <a:gd name="connsiteY56" fmla="*/ 313151 h 1240077"/>
              <a:gd name="connsiteX57" fmla="*/ 3748179 w 3874804"/>
              <a:gd name="connsiteY57" fmla="*/ 363255 h 1240077"/>
              <a:gd name="connsiteX58" fmla="*/ 3735653 w 3874804"/>
              <a:gd name="connsiteY58" fmla="*/ 413359 h 1240077"/>
              <a:gd name="connsiteX59" fmla="*/ 3723127 w 3874804"/>
              <a:gd name="connsiteY59" fmla="*/ 450937 h 1240077"/>
              <a:gd name="connsiteX60" fmla="*/ 3698075 w 3874804"/>
              <a:gd name="connsiteY60" fmla="*/ 501041 h 12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874804" h="1240077">
                <a:moveTo>
                  <a:pt x="15423" y="1027134"/>
                </a:moveTo>
                <a:cubicBezTo>
                  <a:pt x="-5205" y="1109647"/>
                  <a:pt x="-8913" y="1095222"/>
                  <a:pt x="27949" y="1215024"/>
                </a:cubicBezTo>
                <a:cubicBezTo>
                  <a:pt x="31422" y="1226312"/>
                  <a:pt x="44650" y="1231726"/>
                  <a:pt x="53001" y="1240077"/>
                </a:cubicBezTo>
                <a:cubicBezTo>
                  <a:pt x="82486" y="1235865"/>
                  <a:pt x="147762" y="1244434"/>
                  <a:pt x="165735" y="1202498"/>
                </a:cubicBezTo>
                <a:cubicBezTo>
                  <a:pt x="174122" y="1182929"/>
                  <a:pt x="174086" y="1160745"/>
                  <a:pt x="178261" y="1139868"/>
                </a:cubicBezTo>
                <a:cubicBezTo>
                  <a:pt x="145886" y="1042742"/>
                  <a:pt x="152561" y="1101412"/>
                  <a:pt x="353626" y="1114816"/>
                </a:cubicBezTo>
                <a:lnTo>
                  <a:pt x="428782" y="1139868"/>
                </a:lnTo>
                <a:cubicBezTo>
                  <a:pt x="471936" y="1154253"/>
                  <a:pt x="524186" y="1172737"/>
                  <a:pt x="566568" y="1177446"/>
                </a:cubicBezTo>
                <a:lnTo>
                  <a:pt x="679302" y="1189972"/>
                </a:lnTo>
                <a:cubicBezTo>
                  <a:pt x="837965" y="1185797"/>
                  <a:pt x="996745" y="1184820"/>
                  <a:pt x="1155292" y="1177446"/>
                </a:cubicBezTo>
                <a:cubicBezTo>
                  <a:pt x="1176559" y="1176457"/>
                  <a:pt x="1196879" y="1168157"/>
                  <a:pt x="1217922" y="1164920"/>
                </a:cubicBezTo>
                <a:cubicBezTo>
                  <a:pt x="1251193" y="1159801"/>
                  <a:pt x="1284727" y="1156569"/>
                  <a:pt x="1318130" y="1152394"/>
                </a:cubicBezTo>
                <a:cubicBezTo>
                  <a:pt x="1330656" y="1148219"/>
                  <a:pt x="1342717" y="1142230"/>
                  <a:pt x="1355708" y="1139868"/>
                </a:cubicBezTo>
                <a:cubicBezTo>
                  <a:pt x="1441484" y="1124272"/>
                  <a:pt x="1494607" y="1131146"/>
                  <a:pt x="1581176" y="1102290"/>
                </a:cubicBezTo>
                <a:cubicBezTo>
                  <a:pt x="1775072" y="1037659"/>
                  <a:pt x="1574812" y="1111736"/>
                  <a:pt x="1693911" y="1052186"/>
                </a:cubicBezTo>
                <a:cubicBezTo>
                  <a:pt x="1779147" y="1009568"/>
                  <a:pt x="1677333" y="1079771"/>
                  <a:pt x="1781593" y="1014608"/>
                </a:cubicBezTo>
                <a:cubicBezTo>
                  <a:pt x="1799296" y="1003543"/>
                  <a:pt x="1814709" y="989164"/>
                  <a:pt x="1831697" y="977030"/>
                </a:cubicBezTo>
                <a:cubicBezTo>
                  <a:pt x="1843947" y="968280"/>
                  <a:pt x="1857710" y="961616"/>
                  <a:pt x="1869275" y="951978"/>
                </a:cubicBezTo>
                <a:cubicBezTo>
                  <a:pt x="1882884" y="940637"/>
                  <a:pt x="1892870" y="925276"/>
                  <a:pt x="1906853" y="914400"/>
                </a:cubicBezTo>
                <a:cubicBezTo>
                  <a:pt x="1930619" y="895915"/>
                  <a:pt x="1960719" y="885586"/>
                  <a:pt x="1982009" y="864296"/>
                </a:cubicBezTo>
                <a:cubicBezTo>
                  <a:pt x="1994535" y="851770"/>
                  <a:pt x="2005978" y="838059"/>
                  <a:pt x="2019587" y="826718"/>
                </a:cubicBezTo>
                <a:cubicBezTo>
                  <a:pt x="2031152" y="817080"/>
                  <a:pt x="2045735" y="811463"/>
                  <a:pt x="2057165" y="801666"/>
                </a:cubicBezTo>
                <a:cubicBezTo>
                  <a:pt x="2075098" y="786294"/>
                  <a:pt x="2087617" y="764663"/>
                  <a:pt x="2107270" y="751561"/>
                </a:cubicBezTo>
                <a:cubicBezTo>
                  <a:pt x="2200569" y="689362"/>
                  <a:pt x="2085980" y="769303"/>
                  <a:pt x="2182426" y="688931"/>
                </a:cubicBezTo>
                <a:cubicBezTo>
                  <a:pt x="2193991" y="679293"/>
                  <a:pt x="2208439" y="673517"/>
                  <a:pt x="2220004" y="663879"/>
                </a:cubicBezTo>
                <a:cubicBezTo>
                  <a:pt x="2316450" y="583507"/>
                  <a:pt x="2201861" y="663448"/>
                  <a:pt x="2295160" y="601249"/>
                </a:cubicBezTo>
                <a:cubicBezTo>
                  <a:pt x="2366141" y="494778"/>
                  <a:pt x="2249231" y="659704"/>
                  <a:pt x="2395368" y="513567"/>
                </a:cubicBezTo>
                <a:cubicBezTo>
                  <a:pt x="2407894" y="501041"/>
                  <a:pt x="2418207" y="485815"/>
                  <a:pt x="2432946" y="475989"/>
                </a:cubicBezTo>
                <a:cubicBezTo>
                  <a:pt x="2443932" y="468665"/>
                  <a:pt x="2458388" y="468664"/>
                  <a:pt x="2470524" y="463463"/>
                </a:cubicBezTo>
                <a:cubicBezTo>
                  <a:pt x="2624247" y="397583"/>
                  <a:pt x="2432410" y="476258"/>
                  <a:pt x="2558207" y="413359"/>
                </a:cubicBezTo>
                <a:cubicBezTo>
                  <a:pt x="2570017" y="407454"/>
                  <a:pt x="2583975" y="406738"/>
                  <a:pt x="2595785" y="400833"/>
                </a:cubicBezTo>
                <a:cubicBezTo>
                  <a:pt x="2609250" y="394100"/>
                  <a:pt x="2619606" y="381895"/>
                  <a:pt x="2633363" y="375781"/>
                </a:cubicBezTo>
                <a:cubicBezTo>
                  <a:pt x="2657494" y="365056"/>
                  <a:pt x="2683467" y="359080"/>
                  <a:pt x="2708519" y="350729"/>
                </a:cubicBezTo>
                <a:cubicBezTo>
                  <a:pt x="2721045" y="346554"/>
                  <a:pt x="2735111" y="345527"/>
                  <a:pt x="2746097" y="338203"/>
                </a:cubicBezTo>
                <a:cubicBezTo>
                  <a:pt x="2779990" y="315608"/>
                  <a:pt x="2794052" y="303989"/>
                  <a:pt x="2833779" y="288098"/>
                </a:cubicBezTo>
                <a:cubicBezTo>
                  <a:pt x="2858297" y="278290"/>
                  <a:pt x="2883883" y="271397"/>
                  <a:pt x="2908935" y="263046"/>
                </a:cubicBezTo>
                <a:lnTo>
                  <a:pt x="2946513" y="250520"/>
                </a:lnTo>
                <a:lnTo>
                  <a:pt x="3021670" y="225468"/>
                </a:lnTo>
                <a:cubicBezTo>
                  <a:pt x="3034196" y="221293"/>
                  <a:pt x="3046301" y="215531"/>
                  <a:pt x="3059248" y="212942"/>
                </a:cubicBezTo>
                <a:cubicBezTo>
                  <a:pt x="3080125" y="208767"/>
                  <a:pt x="3101133" y="205203"/>
                  <a:pt x="3121878" y="200416"/>
                </a:cubicBezTo>
                <a:cubicBezTo>
                  <a:pt x="3189024" y="184921"/>
                  <a:pt x="3240912" y="165898"/>
                  <a:pt x="3309768" y="162838"/>
                </a:cubicBezTo>
                <a:cubicBezTo>
                  <a:pt x="3468329" y="155791"/>
                  <a:pt x="3627094" y="154487"/>
                  <a:pt x="3785757" y="150312"/>
                </a:cubicBezTo>
                <a:cubicBezTo>
                  <a:pt x="3798283" y="146137"/>
                  <a:pt x="3810639" y="141413"/>
                  <a:pt x="3823335" y="137786"/>
                </a:cubicBezTo>
                <a:cubicBezTo>
                  <a:pt x="3839888" y="133057"/>
                  <a:pt x="3882988" y="139584"/>
                  <a:pt x="3873439" y="125260"/>
                </a:cubicBezTo>
                <a:cubicBezTo>
                  <a:pt x="3858791" y="103288"/>
                  <a:pt x="3820255" y="114856"/>
                  <a:pt x="3798283" y="100208"/>
                </a:cubicBezTo>
                <a:cubicBezTo>
                  <a:pt x="3773231" y="83507"/>
                  <a:pt x="3751691" y="59625"/>
                  <a:pt x="3723127" y="50104"/>
                </a:cubicBezTo>
                <a:cubicBezTo>
                  <a:pt x="3710601" y="45929"/>
                  <a:pt x="3697359" y="43483"/>
                  <a:pt x="3685549" y="37578"/>
                </a:cubicBezTo>
                <a:cubicBezTo>
                  <a:pt x="3672084" y="30845"/>
                  <a:pt x="3661436" y="19259"/>
                  <a:pt x="3647971" y="12526"/>
                </a:cubicBezTo>
                <a:cubicBezTo>
                  <a:pt x="3636161" y="6621"/>
                  <a:pt x="3597189" y="0"/>
                  <a:pt x="3610393" y="0"/>
                </a:cubicBezTo>
                <a:cubicBezTo>
                  <a:pt x="3645803" y="0"/>
                  <a:pt x="3718706" y="27754"/>
                  <a:pt x="3748179" y="37578"/>
                </a:cubicBezTo>
                <a:lnTo>
                  <a:pt x="3785757" y="50104"/>
                </a:lnTo>
                <a:lnTo>
                  <a:pt x="3823335" y="62630"/>
                </a:lnTo>
                <a:cubicBezTo>
                  <a:pt x="3831686" y="75156"/>
                  <a:pt x="3848387" y="85154"/>
                  <a:pt x="3848387" y="100208"/>
                </a:cubicBezTo>
                <a:cubicBezTo>
                  <a:pt x="3848387" y="118881"/>
                  <a:pt x="3830919" y="133249"/>
                  <a:pt x="3823335" y="150312"/>
                </a:cubicBezTo>
                <a:cubicBezTo>
                  <a:pt x="3814203" y="170859"/>
                  <a:pt x="3806178" y="191889"/>
                  <a:pt x="3798283" y="212942"/>
                </a:cubicBezTo>
                <a:cubicBezTo>
                  <a:pt x="3793647" y="225305"/>
                  <a:pt x="3788959" y="237711"/>
                  <a:pt x="3785757" y="250520"/>
                </a:cubicBezTo>
                <a:cubicBezTo>
                  <a:pt x="3780593" y="271175"/>
                  <a:pt x="3779964" y="292953"/>
                  <a:pt x="3773231" y="313151"/>
                </a:cubicBezTo>
                <a:cubicBezTo>
                  <a:pt x="3767326" y="330865"/>
                  <a:pt x="3754735" y="345771"/>
                  <a:pt x="3748179" y="363255"/>
                </a:cubicBezTo>
                <a:cubicBezTo>
                  <a:pt x="3742134" y="379374"/>
                  <a:pt x="3740382" y="396806"/>
                  <a:pt x="3735653" y="413359"/>
                </a:cubicBezTo>
                <a:cubicBezTo>
                  <a:pt x="3732026" y="426055"/>
                  <a:pt x="3729032" y="439127"/>
                  <a:pt x="3723127" y="450937"/>
                </a:cubicBezTo>
                <a:cubicBezTo>
                  <a:pt x="3695759" y="505673"/>
                  <a:pt x="3698075" y="469665"/>
                  <a:pt x="3698075" y="50104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95C63D-5D39-E747-BF67-EDF2F4116A23}"/>
              </a:ext>
            </a:extLst>
          </p:cNvPr>
          <p:cNvSpPr txBox="1"/>
          <p:nvPr/>
        </p:nvSpPr>
        <p:spPr>
          <a:xfrm>
            <a:off x="2054268" y="37953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2A193A-6EE0-484C-B975-AADB26E56C31}"/>
              </a:ext>
            </a:extLst>
          </p:cNvPr>
          <p:cNvSpPr txBox="1"/>
          <p:nvPr/>
        </p:nvSpPr>
        <p:spPr>
          <a:xfrm>
            <a:off x="7141922" y="2920651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A1BDA-A700-4C45-883B-E3539C7408EE}"/>
              </a:ext>
            </a:extLst>
          </p:cNvPr>
          <p:cNvSpPr txBox="1"/>
          <p:nvPr/>
        </p:nvSpPr>
        <p:spPr>
          <a:xfrm>
            <a:off x="2081408" y="4774503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891039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second</a:t>
            </a: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668044" y="3006247"/>
            <a:ext cx="3920646" cy="1215024"/>
          </a:xfrm>
          <a:custGeom>
            <a:avLst/>
            <a:gdLst>
              <a:gd name="connsiteX0" fmla="*/ 12526 w 3920646"/>
              <a:gd name="connsiteY0" fmla="*/ 1002082 h 1215024"/>
              <a:gd name="connsiteX1" fmla="*/ 0 w 3920646"/>
              <a:gd name="connsiteY1" fmla="*/ 1052186 h 1215024"/>
              <a:gd name="connsiteX2" fmla="*/ 25052 w 3920646"/>
              <a:gd name="connsiteY2" fmla="*/ 1177446 h 1215024"/>
              <a:gd name="connsiteX3" fmla="*/ 50104 w 3920646"/>
              <a:gd name="connsiteY3" fmla="*/ 1215024 h 1215024"/>
              <a:gd name="connsiteX4" fmla="*/ 187890 w 3920646"/>
              <a:gd name="connsiteY4" fmla="*/ 1164920 h 1215024"/>
              <a:gd name="connsiteX5" fmla="*/ 200416 w 3920646"/>
              <a:gd name="connsiteY5" fmla="*/ 1127342 h 1215024"/>
              <a:gd name="connsiteX6" fmla="*/ 225468 w 3920646"/>
              <a:gd name="connsiteY6" fmla="*/ 1089764 h 1215024"/>
              <a:gd name="connsiteX7" fmla="*/ 388307 w 3920646"/>
              <a:gd name="connsiteY7" fmla="*/ 1077238 h 1215024"/>
              <a:gd name="connsiteX8" fmla="*/ 425885 w 3920646"/>
              <a:gd name="connsiteY8" fmla="*/ 1064712 h 1215024"/>
              <a:gd name="connsiteX9" fmla="*/ 488515 w 3920646"/>
              <a:gd name="connsiteY9" fmla="*/ 1052186 h 1215024"/>
              <a:gd name="connsiteX10" fmla="*/ 538619 w 3920646"/>
              <a:gd name="connsiteY10" fmla="*/ 1039660 h 1215024"/>
              <a:gd name="connsiteX11" fmla="*/ 576197 w 3920646"/>
              <a:gd name="connsiteY11" fmla="*/ 1014608 h 1215024"/>
              <a:gd name="connsiteX12" fmla="*/ 626301 w 3920646"/>
              <a:gd name="connsiteY12" fmla="*/ 1002082 h 1215024"/>
              <a:gd name="connsiteX13" fmla="*/ 713983 w 3920646"/>
              <a:gd name="connsiteY13" fmla="*/ 977030 h 1215024"/>
              <a:gd name="connsiteX14" fmla="*/ 851770 w 3920646"/>
              <a:gd name="connsiteY14" fmla="*/ 951978 h 1215024"/>
              <a:gd name="connsiteX15" fmla="*/ 914400 w 3920646"/>
              <a:gd name="connsiteY15" fmla="*/ 926926 h 1215024"/>
              <a:gd name="connsiteX16" fmla="*/ 951978 w 3920646"/>
              <a:gd name="connsiteY16" fmla="*/ 914400 h 1215024"/>
              <a:gd name="connsiteX17" fmla="*/ 1052186 w 3920646"/>
              <a:gd name="connsiteY17" fmla="*/ 864295 h 1215024"/>
              <a:gd name="connsiteX18" fmla="*/ 1152394 w 3920646"/>
              <a:gd name="connsiteY18" fmla="*/ 826717 h 1215024"/>
              <a:gd name="connsiteX19" fmla="*/ 1189972 w 3920646"/>
              <a:gd name="connsiteY19" fmla="*/ 814191 h 1215024"/>
              <a:gd name="connsiteX20" fmla="*/ 1340285 w 3920646"/>
              <a:gd name="connsiteY20" fmla="*/ 726509 h 1215024"/>
              <a:gd name="connsiteX21" fmla="*/ 1390389 w 3920646"/>
              <a:gd name="connsiteY21" fmla="*/ 651353 h 1215024"/>
              <a:gd name="connsiteX22" fmla="*/ 1465545 w 3920646"/>
              <a:gd name="connsiteY22" fmla="*/ 538619 h 1215024"/>
              <a:gd name="connsiteX23" fmla="*/ 1490597 w 3920646"/>
              <a:gd name="connsiteY23" fmla="*/ 501041 h 1215024"/>
              <a:gd name="connsiteX24" fmla="*/ 1565753 w 3920646"/>
              <a:gd name="connsiteY24" fmla="*/ 413358 h 1215024"/>
              <a:gd name="connsiteX25" fmla="*/ 1590805 w 3920646"/>
              <a:gd name="connsiteY25" fmla="*/ 375780 h 1215024"/>
              <a:gd name="connsiteX26" fmla="*/ 1640909 w 3920646"/>
              <a:gd name="connsiteY26" fmla="*/ 325676 h 1215024"/>
              <a:gd name="connsiteX27" fmla="*/ 1728592 w 3920646"/>
              <a:gd name="connsiteY27" fmla="*/ 212942 h 1215024"/>
              <a:gd name="connsiteX28" fmla="*/ 1878904 w 3920646"/>
              <a:gd name="connsiteY28" fmla="*/ 112734 h 1215024"/>
              <a:gd name="connsiteX29" fmla="*/ 1916482 w 3920646"/>
              <a:gd name="connsiteY29" fmla="*/ 87682 h 1215024"/>
              <a:gd name="connsiteX30" fmla="*/ 1954060 w 3920646"/>
              <a:gd name="connsiteY30" fmla="*/ 75156 h 1215024"/>
              <a:gd name="connsiteX31" fmla="*/ 2066794 w 3920646"/>
              <a:gd name="connsiteY31" fmla="*/ 25052 h 1215024"/>
              <a:gd name="connsiteX32" fmla="*/ 2417523 w 3920646"/>
              <a:gd name="connsiteY32" fmla="*/ 0 h 1215024"/>
              <a:gd name="connsiteX33" fmla="*/ 2906038 w 3920646"/>
              <a:gd name="connsiteY33" fmla="*/ 12526 h 1215024"/>
              <a:gd name="connsiteX34" fmla="*/ 2943616 w 3920646"/>
              <a:gd name="connsiteY34" fmla="*/ 25052 h 1215024"/>
              <a:gd name="connsiteX35" fmla="*/ 3031298 w 3920646"/>
              <a:gd name="connsiteY35" fmla="*/ 37578 h 1215024"/>
              <a:gd name="connsiteX36" fmla="*/ 3118981 w 3920646"/>
              <a:gd name="connsiteY36" fmla="*/ 62630 h 1215024"/>
              <a:gd name="connsiteX37" fmla="*/ 3219189 w 3920646"/>
              <a:gd name="connsiteY37" fmla="*/ 87682 h 1215024"/>
              <a:gd name="connsiteX38" fmla="*/ 3269293 w 3920646"/>
              <a:gd name="connsiteY38" fmla="*/ 112734 h 1215024"/>
              <a:gd name="connsiteX39" fmla="*/ 3356975 w 3920646"/>
              <a:gd name="connsiteY39" fmla="*/ 137786 h 1215024"/>
              <a:gd name="connsiteX40" fmla="*/ 3394553 w 3920646"/>
              <a:gd name="connsiteY40" fmla="*/ 162838 h 1215024"/>
              <a:gd name="connsiteX41" fmla="*/ 3469709 w 3920646"/>
              <a:gd name="connsiteY41" fmla="*/ 187890 h 1215024"/>
              <a:gd name="connsiteX42" fmla="*/ 3544866 w 3920646"/>
              <a:gd name="connsiteY42" fmla="*/ 225468 h 1215024"/>
              <a:gd name="connsiteX43" fmla="*/ 3582444 w 3920646"/>
              <a:gd name="connsiteY43" fmla="*/ 250520 h 1215024"/>
              <a:gd name="connsiteX44" fmla="*/ 3620022 w 3920646"/>
              <a:gd name="connsiteY44" fmla="*/ 263046 h 1215024"/>
              <a:gd name="connsiteX45" fmla="*/ 3657600 w 3920646"/>
              <a:gd name="connsiteY45" fmla="*/ 288098 h 1215024"/>
              <a:gd name="connsiteX46" fmla="*/ 3695178 w 3920646"/>
              <a:gd name="connsiteY46" fmla="*/ 300624 h 1215024"/>
              <a:gd name="connsiteX47" fmla="*/ 3732756 w 3920646"/>
              <a:gd name="connsiteY47" fmla="*/ 325676 h 1215024"/>
              <a:gd name="connsiteX48" fmla="*/ 3807912 w 3920646"/>
              <a:gd name="connsiteY48" fmla="*/ 350728 h 1215024"/>
              <a:gd name="connsiteX49" fmla="*/ 3845490 w 3920646"/>
              <a:gd name="connsiteY49" fmla="*/ 363254 h 1215024"/>
              <a:gd name="connsiteX50" fmla="*/ 3920646 w 3920646"/>
              <a:gd name="connsiteY50" fmla="*/ 400832 h 1215024"/>
              <a:gd name="connsiteX51" fmla="*/ 3895594 w 3920646"/>
              <a:gd name="connsiteY51" fmla="*/ 363254 h 1215024"/>
              <a:gd name="connsiteX52" fmla="*/ 3883068 w 3920646"/>
              <a:gd name="connsiteY52" fmla="*/ 250520 h 1215024"/>
              <a:gd name="connsiteX53" fmla="*/ 3858016 w 3920646"/>
              <a:gd name="connsiteY53" fmla="*/ 175364 h 1215024"/>
              <a:gd name="connsiteX54" fmla="*/ 3845490 w 3920646"/>
              <a:gd name="connsiteY54" fmla="*/ 137786 h 1215024"/>
              <a:gd name="connsiteX55" fmla="*/ 3870542 w 3920646"/>
              <a:gd name="connsiteY55" fmla="*/ 175364 h 1215024"/>
              <a:gd name="connsiteX56" fmla="*/ 3883068 w 3920646"/>
              <a:gd name="connsiteY56" fmla="*/ 212942 h 1215024"/>
              <a:gd name="connsiteX57" fmla="*/ 3895594 w 3920646"/>
              <a:gd name="connsiteY57" fmla="*/ 300624 h 1215024"/>
              <a:gd name="connsiteX58" fmla="*/ 3920646 w 3920646"/>
              <a:gd name="connsiteY58" fmla="*/ 388306 h 1215024"/>
              <a:gd name="connsiteX59" fmla="*/ 3908120 w 3920646"/>
              <a:gd name="connsiteY59" fmla="*/ 488515 h 1215024"/>
              <a:gd name="connsiteX60" fmla="*/ 3832964 w 3920646"/>
              <a:gd name="connsiteY60" fmla="*/ 513567 h 1215024"/>
              <a:gd name="connsiteX61" fmla="*/ 3757808 w 3920646"/>
              <a:gd name="connsiteY61" fmla="*/ 563671 h 12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20646" h="1215024">
                <a:moveTo>
                  <a:pt x="12526" y="1002082"/>
                </a:moveTo>
                <a:cubicBezTo>
                  <a:pt x="8351" y="1018783"/>
                  <a:pt x="0" y="1034971"/>
                  <a:pt x="0" y="1052186"/>
                </a:cubicBezTo>
                <a:cubicBezTo>
                  <a:pt x="0" y="1075267"/>
                  <a:pt x="9627" y="1146595"/>
                  <a:pt x="25052" y="1177446"/>
                </a:cubicBezTo>
                <a:cubicBezTo>
                  <a:pt x="31785" y="1190911"/>
                  <a:pt x="41753" y="1202498"/>
                  <a:pt x="50104" y="1215024"/>
                </a:cubicBezTo>
                <a:cubicBezTo>
                  <a:pt x="125474" y="1205603"/>
                  <a:pt x="148829" y="1223511"/>
                  <a:pt x="187890" y="1164920"/>
                </a:cubicBezTo>
                <a:cubicBezTo>
                  <a:pt x="195214" y="1153934"/>
                  <a:pt x="196241" y="1139868"/>
                  <a:pt x="200416" y="1127342"/>
                </a:cubicBezTo>
                <a:cubicBezTo>
                  <a:pt x="184688" y="1064429"/>
                  <a:pt x="171558" y="1071794"/>
                  <a:pt x="225468" y="1089764"/>
                </a:cubicBezTo>
                <a:cubicBezTo>
                  <a:pt x="279748" y="1085589"/>
                  <a:pt x="334287" y="1083990"/>
                  <a:pt x="388307" y="1077238"/>
                </a:cubicBezTo>
                <a:cubicBezTo>
                  <a:pt x="401409" y="1075600"/>
                  <a:pt x="413076" y="1067914"/>
                  <a:pt x="425885" y="1064712"/>
                </a:cubicBezTo>
                <a:cubicBezTo>
                  <a:pt x="446539" y="1059548"/>
                  <a:pt x="467732" y="1056804"/>
                  <a:pt x="488515" y="1052186"/>
                </a:cubicBezTo>
                <a:cubicBezTo>
                  <a:pt x="505320" y="1048451"/>
                  <a:pt x="521918" y="1043835"/>
                  <a:pt x="538619" y="1039660"/>
                </a:cubicBezTo>
                <a:cubicBezTo>
                  <a:pt x="551145" y="1031309"/>
                  <a:pt x="562360" y="1020538"/>
                  <a:pt x="576197" y="1014608"/>
                </a:cubicBezTo>
                <a:cubicBezTo>
                  <a:pt x="592020" y="1007827"/>
                  <a:pt x="609748" y="1006811"/>
                  <a:pt x="626301" y="1002082"/>
                </a:cubicBezTo>
                <a:cubicBezTo>
                  <a:pt x="673253" y="988667"/>
                  <a:pt x="660141" y="986819"/>
                  <a:pt x="713983" y="977030"/>
                </a:cubicBezTo>
                <a:cubicBezTo>
                  <a:pt x="771360" y="966598"/>
                  <a:pt x="800631" y="969024"/>
                  <a:pt x="851770" y="951978"/>
                </a:cubicBezTo>
                <a:cubicBezTo>
                  <a:pt x="873101" y="944868"/>
                  <a:pt x="893347" y="934821"/>
                  <a:pt x="914400" y="926926"/>
                </a:cubicBezTo>
                <a:cubicBezTo>
                  <a:pt x="926763" y="922290"/>
                  <a:pt x="939958" y="919864"/>
                  <a:pt x="951978" y="914400"/>
                </a:cubicBezTo>
                <a:cubicBezTo>
                  <a:pt x="985976" y="898946"/>
                  <a:pt x="1015956" y="873353"/>
                  <a:pt x="1052186" y="864295"/>
                </a:cubicBezTo>
                <a:cubicBezTo>
                  <a:pt x="1144561" y="841201"/>
                  <a:pt x="1060691" y="866018"/>
                  <a:pt x="1152394" y="826717"/>
                </a:cubicBezTo>
                <a:cubicBezTo>
                  <a:pt x="1164530" y="821516"/>
                  <a:pt x="1177952" y="819655"/>
                  <a:pt x="1189972" y="814191"/>
                </a:cubicBezTo>
                <a:cubicBezTo>
                  <a:pt x="1290565" y="768467"/>
                  <a:pt x="1270528" y="778827"/>
                  <a:pt x="1340285" y="726509"/>
                </a:cubicBezTo>
                <a:cubicBezTo>
                  <a:pt x="1364241" y="654642"/>
                  <a:pt x="1335656" y="721724"/>
                  <a:pt x="1390389" y="651353"/>
                </a:cubicBezTo>
                <a:lnTo>
                  <a:pt x="1465545" y="538619"/>
                </a:lnTo>
                <a:cubicBezTo>
                  <a:pt x="1473896" y="526093"/>
                  <a:pt x="1481564" y="513085"/>
                  <a:pt x="1490597" y="501041"/>
                </a:cubicBezTo>
                <a:cubicBezTo>
                  <a:pt x="1631333" y="313393"/>
                  <a:pt x="1434898" y="570386"/>
                  <a:pt x="1565753" y="413358"/>
                </a:cubicBezTo>
                <a:cubicBezTo>
                  <a:pt x="1575391" y="401793"/>
                  <a:pt x="1581008" y="387210"/>
                  <a:pt x="1590805" y="375780"/>
                </a:cubicBezTo>
                <a:cubicBezTo>
                  <a:pt x="1606176" y="357847"/>
                  <a:pt x="1626154" y="344119"/>
                  <a:pt x="1640909" y="325676"/>
                </a:cubicBezTo>
                <a:cubicBezTo>
                  <a:pt x="1693405" y="260056"/>
                  <a:pt x="1674098" y="257528"/>
                  <a:pt x="1728592" y="212942"/>
                </a:cubicBezTo>
                <a:cubicBezTo>
                  <a:pt x="1868526" y="98451"/>
                  <a:pt x="1780369" y="169040"/>
                  <a:pt x="1878904" y="112734"/>
                </a:cubicBezTo>
                <a:cubicBezTo>
                  <a:pt x="1891975" y="105265"/>
                  <a:pt x="1903017" y="94415"/>
                  <a:pt x="1916482" y="87682"/>
                </a:cubicBezTo>
                <a:cubicBezTo>
                  <a:pt x="1928292" y="81777"/>
                  <a:pt x="1942250" y="81061"/>
                  <a:pt x="1954060" y="75156"/>
                </a:cubicBezTo>
                <a:cubicBezTo>
                  <a:pt x="2014207" y="45083"/>
                  <a:pt x="1976310" y="37978"/>
                  <a:pt x="2066794" y="25052"/>
                </a:cubicBezTo>
                <a:cubicBezTo>
                  <a:pt x="2241376" y="112"/>
                  <a:pt x="2124986" y="13930"/>
                  <a:pt x="2417523" y="0"/>
                </a:cubicBezTo>
                <a:cubicBezTo>
                  <a:pt x="2580361" y="4175"/>
                  <a:pt x="2743331" y="4778"/>
                  <a:pt x="2906038" y="12526"/>
                </a:cubicBezTo>
                <a:cubicBezTo>
                  <a:pt x="2919227" y="13154"/>
                  <a:pt x="2930669" y="22463"/>
                  <a:pt x="2943616" y="25052"/>
                </a:cubicBezTo>
                <a:cubicBezTo>
                  <a:pt x="2972567" y="30842"/>
                  <a:pt x="3002250" y="32297"/>
                  <a:pt x="3031298" y="37578"/>
                </a:cubicBezTo>
                <a:cubicBezTo>
                  <a:pt x="3093890" y="48958"/>
                  <a:pt x="3065318" y="47995"/>
                  <a:pt x="3118981" y="62630"/>
                </a:cubicBezTo>
                <a:cubicBezTo>
                  <a:pt x="3152198" y="71689"/>
                  <a:pt x="3188393" y="72284"/>
                  <a:pt x="3219189" y="87682"/>
                </a:cubicBezTo>
                <a:cubicBezTo>
                  <a:pt x="3235890" y="96033"/>
                  <a:pt x="3252130" y="105378"/>
                  <a:pt x="3269293" y="112734"/>
                </a:cubicBezTo>
                <a:cubicBezTo>
                  <a:pt x="3294451" y="123516"/>
                  <a:pt x="3331550" y="131430"/>
                  <a:pt x="3356975" y="137786"/>
                </a:cubicBezTo>
                <a:cubicBezTo>
                  <a:pt x="3369501" y="146137"/>
                  <a:pt x="3380796" y="156724"/>
                  <a:pt x="3394553" y="162838"/>
                </a:cubicBezTo>
                <a:cubicBezTo>
                  <a:pt x="3418684" y="173563"/>
                  <a:pt x="3447737" y="173242"/>
                  <a:pt x="3469709" y="187890"/>
                </a:cubicBezTo>
                <a:cubicBezTo>
                  <a:pt x="3577411" y="259689"/>
                  <a:pt x="3441140" y="173605"/>
                  <a:pt x="3544866" y="225468"/>
                </a:cubicBezTo>
                <a:cubicBezTo>
                  <a:pt x="3558331" y="232201"/>
                  <a:pt x="3568979" y="243787"/>
                  <a:pt x="3582444" y="250520"/>
                </a:cubicBezTo>
                <a:cubicBezTo>
                  <a:pt x="3594254" y="256425"/>
                  <a:pt x="3608212" y="257141"/>
                  <a:pt x="3620022" y="263046"/>
                </a:cubicBezTo>
                <a:cubicBezTo>
                  <a:pt x="3633487" y="269779"/>
                  <a:pt x="3644135" y="281365"/>
                  <a:pt x="3657600" y="288098"/>
                </a:cubicBezTo>
                <a:cubicBezTo>
                  <a:pt x="3669410" y="294003"/>
                  <a:pt x="3683368" y="294719"/>
                  <a:pt x="3695178" y="300624"/>
                </a:cubicBezTo>
                <a:cubicBezTo>
                  <a:pt x="3708643" y="307357"/>
                  <a:pt x="3718999" y="319562"/>
                  <a:pt x="3732756" y="325676"/>
                </a:cubicBezTo>
                <a:cubicBezTo>
                  <a:pt x="3756887" y="336401"/>
                  <a:pt x="3782860" y="342377"/>
                  <a:pt x="3807912" y="350728"/>
                </a:cubicBezTo>
                <a:cubicBezTo>
                  <a:pt x="3820438" y="354903"/>
                  <a:pt x="3834504" y="355930"/>
                  <a:pt x="3845490" y="363254"/>
                </a:cubicBezTo>
                <a:cubicBezTo>
                  <a:pt x="3894054" y="395630"/>
                  <a:pt x="3868786" y="383545"/>
                  <a:pt x="3920646" y="400832"/>
                </a:cubicBezTo>
                <a:cubicBezTo>
                  <a:pt x="3912295" y="388306"/>
                  <a:pt x="3899245" y="377859"/>
                  <a:pt x="3895594" y="363254"/>
                </a:cubicBezTo>
                <a:cubicBezTo>
                  <a:pt x="3886424" y="326574"/>
                  <a:pt x="3890483" y="287595"/>
                  <a:pt x="3883068" y="250520"/>
                </a:cubicBezTo>
                <a:cubicBezTo>
                  <a:pt x="3877889" y="224626"/>
                  <a:pt x="3866367" y="200416"/>
                  <a:pt x="3858016" y="175364"/>
                </a:cubicBezTo>
                <a:cubicBezTo>
                  <a:pt x="3853841" y="162838"/>
                  <a:pt x="3838166" y="126800"/>
                  <a:pt x="3845490" y="137786"/>
                </a:cubicBezTo>
                <a:cubicBezTo>
                  <a:pt x="3853841" y="150312"/>
                  <a:pt x="3863809" y="161899"/>
                  <a:pt x="3870542" y="175364"/>
                </a:cubicBezTo>
                <a:cubicBezTo>
                  <a:pt x="3876447" y="187174"/>
                  <a:pt x="3878893" y="200416"/>
                  <a:pt x="3883068" y="212942"/>
                </a:cubicBezTo>
                <a:cubicBezTo>
                  <a:pt x="3887243" y="242169"/>
                  <a:pt x="3890313" y="271576"/>
                  <a:pt x="3895594" y="300624"/>
                </a:cubicBezTo>
                <a:cubicBezTo>
                  <a:pt x="3901885" y="335226"/>
                  <a:pt x="3909914" y="356110"/>
                  <a:pt x="3920646" y="388306"/>
                </a:cubicBezTo>
                <a:cubicBezTo>
                  <a:pt x="3916471" y="421709"/>
                  <a:pt x="3927424" y="460937"/>
                  <a:pt x="3908120" y="488515"/>
                </a:cubicBezTo>
                <a:cubicBezTo>
                  <a:pt x="3892977" y="510149"/>
                  <a:pt x="3854936" y="498919"/>
                  <a:pt x="3832964" y="513567"/>
                </a:cubicBezTo>
                <a:lnTo>
                  <a:pt x="3757808" y="56367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2740303" y="4033381"/>
            <a:ext cx="3874804" cy="1240077"/>
          </a:xfrm>
          <a:custGeom>
            <a:avLst/>
            <a:gdLst>
              <a:gd name="connsiteX0" fmla="*/ 15423 w 3874804"/>
              <a:gd name="connsiteY0" fmla="*/ 1027134 h 1240077"/>
              <a:gd name="connsiteX1" fmla="*/ 27949 w 3874804"/>
              <a:gd name="connsiteY1" fmla="*/ 1215024 h 1240077"/>
              <a:gd name="connsiteX2" fmla="*/ 53001 w 3874804"/>
              <a:gd name="connsiteY2" fmla="*/ 1240077 h 1240077"/>
              <a:gd name="connsiteX3" fmla="*/ 165735 w 3874804"/>
              <a:gd name="connsiteY3" fmla="*/ 1202498 h 1240077"/>
              <a:gd name="connsiteX4" fmla="*/ 178261 w 3874804"/>
              <a:gd name="connsiteY4" fmla="*/ 1139868 h 1240077"/>
              <a:gd name="connsiteX5" fmla="*/ 353626 w 3874804"/>
              <a:gd name="connsiteY5" fmla="*/ 1114816 h 1240077"/>
              <a:gd name="connsiteX6" fmla="*/ 428782 w 3874804"/>
              <a:gd name="connsiteY6" fmla="*/ 1139868 h 1240077"/>
              <a:gd name="connsiteX7" fmla="*/ 566568 w 3874804"/>
              <a:gd name="connsiteY7" fmla="*/ 1177446 h 1240077"/>
              <a:gd name="connsiteX8" fmla="*/ 679302 w 3874804"/>
              <a:gd name="connsiteY8" fmla="*/ 1189972 h 1240077"/>
              <a:gd name="connsiteX9" fmla="*/ 1155292 w 3874804"/>
              <a:gd name="connsiteY9" fmla="*/ 1177446 h 1240077"/>
              <a:gd name="connsiteX10" fmla="*/ 1217922 w 3874804"/>
              <a:gd name="connsiteY10" fmla="*/ 1164920 h 1240077"/>
              <a:gd name="connsiteX11" fmla="*/ 1318130 w 3874804"/>
              <a:gd name="connsiteY11" fmla="*/ 1152394 h 1240077"/>
              <a:gd name="connsiteX12" fmla="*/ 1355708 w 3874804"/>
              <a:gd name="connsiteY12" fmla="*/ 1139868 h 1240077"/>
              <a:gd name="connsiteX13" fmla="*/ 1581176 w 3874804"/>
              <a:gd name="connsiteY13" fmla="*/ 1102290 h 1240077"/>
              <a:gd name="connsiteX14" fmla="*/ 1693911 w 3874804"/>
              <a:gd name="connsiteY14" fmla="*/ 1052186 h 1240077"/>
              <a:gd name="connsiteX15" fmla="*/ 1781593 w 3874804"/>
              <a:gd name="connsiteY15" fmla="*/ 1014608 h 1240077"/>
              <a:gd name="connsiteX16" fmla="*/ 1831697 w 3874804"/>
              <a:gd name="connsiteY16" fmla="*/ 977030 h 1240077"/>
              <a:gd name="connsiteX17" fmla="*/ 1869275 w 3874804"/>
              <a:gd name="connsiteY17" fmla="*/ 951978 h 1240077"/>
              <a:gd name="connsiteX18" fmla="*/ 1906853 w 3874804"/>
              <a:gd name="connsiteY18" fmla="*/ 914400 h 1240077"/>
              <a:gd name="connsiteX19" fmla="*/ 1982009 w 3874804"/>
              <a:gd name="connsiteY19" fmla="*/ 864296 h 1240077"/>
              <a:gd name="connsiteX20" fmla="*/ 2019587 w 3874804"/>
              <a:gd name="connsiteY20" fmla="*/ 826718 h 1240077"/>
              <a:gd name="connsiteX21" fmla="*/ 2057165 w 3874804"/>
              <a:gd name="connsiteY21" fmla="*/ 801666 h 1240077"/>
              <a:gd name="connsiteX22" fmla="*/ 2107270 w 3874804"/>
              <a:gd name="connsiteY22" fmla="*/ 751561 h 1240077"/>
              <a:gd name="connsiteX23" fmla="*/ 2182426 w 3874804"/>
              <a:gd name="connsiteY23" fmla="*/ 688931 h 1240077"/>
              <a:gd name="connsiteX24" fmla="*/ 2220004 w 3874804"/>
              <a:gd name="connsiteY24" fmla="*/ 663879 h 1240077"/>
              <a:gd name="connsiteX25" fmla="*/ 2295160 w 3874804"/>
              <a:gd name="connsiteY25" fmla="*/ 601249 h 1240077"/>
              <a:gd name="connsiteX26" fmla="*/ 2395368 w 3874804"/>
              <a:gd name="connsiteY26" fmla="*/ 513567 h 1240077"/>
              <a:gd name="connsiteX27" fmla="*/ 2432946 w 3874804"/>
              <a:gd name="connsiteY27" fmla="*/ 475989 h 1240077"/>
              <a:gd name="connsiteX28" fmla="*/ 2470524 w 3874804"/>
              <a:gd name="connsiteY28" fmla="*/ 463463 h 1240077"/>
              <a:gd name="connsiteX29" fmla="*/ 2558207 w 3874804"/>
              <a:gd name="connsiteY29" fmla="*/ 413359 h 1240077"/>
              <a:gd name="connsiteX30" fmla="*/ 2595785 w 3874804"/>
              <a:gd name="connsiteY30" fmla="*/ 400833 h 1240077"/>
              <a:gd name="connsiteX31" fmla="*/ 2633363 w 3874804"/>
              <a:gd name="connsiteY31" fmla="*/ 375781 h 1240077"/>
              <a:gd name="connsiteX32" fmla="*/ 2708519 w 3874804"/>
              <a:gd name="connsiteY32" fmla="*/ 350729 h 1240077"/>
              <a:gd name="connsiteX33" fmla="*/ 2746097 w 3874804"/>
              <a:gd name="connsiteY33" fmla="*/ 338203 h 1240077"/>
              <a:gd name="connsiteX34" fmla="*/ 2833779 w 3874804"/>
              <a:gd name="connsiteY34" fmla="*/ 288098 h 1240077"/>
              <a:gd name="connsiteX35" fmla="*/ 2908935 w 3874804"/>
              <a:gd name="connsiteY35" fmla="*/ 263046 h 1240077"/>
              <a:gd name="connsiteX36" fmla="*/ 2946513 w 3874804"/>
              <a:gd name="connsiteY36" fmla="*/ 250520 h 1240077"/>
              <a:gd name="connsiteX37" fmla="*/ 3021670 w 3874804"/>
              <a:gd name="connsiteY37" fmla="*/ 225468 h 1240077"/>
              <a:gd name="connsiteX38" fmla="*/ 3059248 w 3874804"/>
              <a:gd name="connsiteY38" fmla="*/ 212942 h 1240077"/>
              <a:gd name="connsiteX39" fmla="*/ 3121878 w 3874804"/>
              <a:gd name="connsiteY39" fmla="*/ 200416 h 1240077"/>
              <a:gd name="connsiteX40" fmla="*/ 3309768 w 3874804"/>
              <a:gd name="connsiteY40" fmla="*/ 162838 h 1240077"/>
              <a:gd name="connsiteX41" fmla="*/ 3785757 w 3874804"/>
              <a:gd name="connsiteY41" fmla="*/ 150312 h 1240077"/>
              <a:gd name="connsiteX42" fmla="*/ 3823335 w 3874804"/>
              <a:gd name="connsiteY42" fmla="*/ 137786 h 1240077"/>
              <a:gd name="connsiteX43" fmla="*/ 3873439 w 3874804"/>
              <a:gd name="connsiteY43" fmla="*/ 125260 h 1240077"/>
              <a:gd name="connsiteX44" fmla="*/ 3798283 w 3874804"/>
              <a:gd name="connsiteY44" fmla="*/ 100208 h 1240077"/>
              <a:gd name="connsiteX45" fmla="*/ 3723127 w 3874804"/>
              <a:gd name="connsiteY45" fmla="*/ 50104 h 1240077"/>
              <a:gd name="connsiteX46" fmla="*/ 3685549 w 3874804"/>
              <a:gd name="connsiteY46" fmla="*/ 37578 h 1240077"/>
              <a:gd name="connsiteX47" fmla="*/ 3647971 w 3874804"/>
              <a:gd name="connsiteY47" fmla="*/ 12526 h 1240077"/>
              <a:gd name="connsiteX48" fmla="*/ 3610393 w 3874804"/>
              <a:gd name="connsiteY48" fmla="*/ 0 h 1240077"/>
              <a:gd name="connsiteX49" fmla="*/ 3748179 w 3874804"/>
              <a:gd name="connsiteY49" fmla="*/ 37578 h 1240077"/>
              <a:gd name="connsiteX50" fmla="*/ 3785757 w 3874804"/>
              <a:gd name="connsiteY50" fmla="*/ 50104 h 1240077"/>
              <a:gd name="connsiteX51" fmla="*/ 3823335 w 3874804"/>
              <a:gd name="connsiteY51" fmla="*/ 62630 h 1240077"/>
              <a:gd name="connsiteX52" fmla="*/ 3848387 w 3874804"/>
              <a:gd name="connsiteY52" fmla="*/ 100208 h 1240077"/>
              <a:gd name="connsiteX53" fmla="*/ 3823335 w 3874804"/>
              <a:gd name="connsiteY53" fmla="*/ 150312 h 1240077"/>
              <a:gd name="connsiteX54" fmla="*/ 3798283 w 3874804"/>
              <a:gd name="connsiteY54" fmla="*/ 212942 h 1240077"/>
              <a:gd name="connsiteX55" fmla="*/ 3785757 w 3874804"/>
              <a:gd name="connsiteY55" fmla="*/ 250520 h 1240077"/>
              <a:gd name="connsiteX56" fmla="*/ 3773231 w 3874804"/>
              <a:gd name="connsiteY56" fmla="*/ 313151 h 1240077"/>
              <a:gd name="connsiteX57" fmla="*/ 3748179 w 3874804"/>
              <a:gd name="connsiteY57" fmla="*/ 363255 h 1240077"/>
              <a:gd name="connsiteX58" fmla="*/ 3735653 w 3874804"/>
              <a:gd name="connsiteY58" fmla="*/ 413359 h 1240077"/>
              <a:gd name="connsiteX59" fmla="*/ 3723127 w 3874804"/>
              <a:gd name="connsiteY59" fmla="*/ 450937 h 1240077"/>
              <a:gd name="connsiteX60" fmla="*/ 3698075 w 3874804"/>
              <a:gd name="connsiteY60" fmla="*/ 501041 h 12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874804" h="1240077">
                <a:moveTo>
                  <a:pt x="15423" y="1027134"/>
                </a:moveTo>
                <a:cubicBezTo>
                  <a:pt x="-5205" y="1109647"/>
                  <a:pt x="-8913" y="1095222"/>
                  <a:pt x="27949" y="1215024"/>
                </a:cubicBezTo>
                <a:cubicBezTo>
                  <a:pt x="31422" y="1226312"/>
                  <a:pt x="44650" y="1231726"/>
                  <a:pt x="53001" y="1240077"/>
                </a:cubicBezTo>
                <a:cubicBezTo>
                  <a:pt x="82486" y="1235865"/>
                  <a:pt x="147762" y="1244434"/>
                  <a:pt x="165735" y="1202498"/>
                </a:cubicBezTo>
                <a:cubicBezTo>
                  <a:pt x="174122" y="1182929"/>
                  <a:pt x="174086" y="1160745"/>
                  <a:pt x="178261" y="1139868"/>
                </a:cubicBezTo>
                <a:cubicBezTo>
                  <a:pt x="145886" y="1042742"/>
                  <a:pt x="152561" y="1101412"/>
                  <a:pt x="353626" y="1114816"/>
                </a:cubicBezTo>
                <a:lnTo>
                  <a:pt x="428782" y="1139868"/>
                </a:lnTo>
                <a:cubicBezTo>
                  <a:pt x="471936" y="1154253"/>
                  <a:pt x="524186" y="1172737"/>
                  <a:pt x="566568" y="1177446"/>
                </a:cubicBezTo>
                <a:lnTo>
                  <a:pt x="679302" y="1189972"/>
                </a:lnTo>
                <a:cubicBezTo>
                  <a:pt x="837965" y="1185797"/>
                  <a:pt x="996745" y="1184820"/>
                  <a:pt x="1155292" y="1177446"/>
                </a:cubicBezTo>
                <a:cubicBezTo>
                  <a:pt x="1176559" y="1176457"/>
                  <a:pt x="1196879" y="1168157"/>
                  <a:pt x="1217922" y="1164920"/>
                </a:cubicBezTo>
                <a:cubicBezTo>
                  <a:pt x="1251193" y="1159801"/>
                  <a:pt x="1284727" y="1156569"/>
                  <a:pt x="1318130" y="1152394"/>
                </a:cubicBezTo>
                <a:cubicBezTo>
                  <a:pt x="1330656" y="1148219"/>
                  <a:pt x="1342717" y="1142230"/>
                  <a:pt x="1355708" y="1139868"/>
                </a:cubicBezTo>
                <a:cubicBezTo>
                  <a:pt x="1441484" y="1124272"/>
                  <a:pt x="1494607" y="1131146"/>
                  <a:pt x="1581176" y="1102290"/>
                </a:cubicBezTo>
                <a:cubicBezTo>
                  <a:pt x="1775072" y="1037659"/>
                  <a:pt x="1574812" y="1111736"/>
                  <a:pt x="1693911" y="1052186"/>
                </a:cubicBezTo>
                <a:cubicBezTo>
                  <a:pt x="1779147" y="1009568"/>
                  <a:pt x="1677333" y="1079771"/>
                  <a:pt x="1781593" y="1014608"/>
                </a:cubicBezTo>
                <a:cubicBezTo>
                  <a:pt x="1799296" y="1003543"/>
                  <a:pt x="1814709" y="989164"/>
                  <a:pt x="1831697" y="977030"/>
                </a:cubicBezTo>
                <a:cubicBezTo>
                  <a:pt x="1843947" y="968280"/>
                  <a:pt x="1857710" y="961616"/>
                  <a:pt x="1869275" y="951978"/>
                </a:cubicBezTo>
                <a:cubicBezTo>
                  <a:pt x="1882884" y="940637"/>
                  <a:pt x="1892870" y="925276"/>
                  <a:pt x="1906853" y="914400"/>
                </a:cubicBezTo>
                <a:cubicBezTo>
                  <a:pt x="1930619" y="895915"/>
                  <a:pt x="1960719" y="885586"/>
                  <a:pt x="1982009" y="864296"/>
                </a:cubicBezTo>
                <a:cubicBezTo>
                  <a:pt x="1994535" y="851770"/>
                  <a:pt x="2005978" y="838059"/>
                  <a:pt x="2019587" y="826718"/>
                </a:cubicBezTo>
                <a:cubicBezTo>
                  <a:pt x="2031152" y="817080"/>
                  <a:pt x="2045735" y="811463"/>
                  <a:pt x="2057165" y="801666"/>
                </a:cubicBezTo>
                <a:cubicBezTo>
                  <a:pt x="2075098" y="786294"/>
                  <a:pt x="2087617" y="764663"/>
                  <a:pt x="2107270" y="751561"/>
                </a:cubicBezTo>
                <a:cubicBezTo>
                  <a:pt x="2200569" y="689362"/>
                  <a:pt x="2085980" y="769303"/>
                  <a:pt x="2182426" y="688931"/>
                </a:cubicBezTo>
                <a:cubicBezTo>
                  <a:pt x="2193991" y="679293"/>
                  <a:pt x="2208439" y="673517"/>
                  <a:pt x="2220004" y="663879"/>
                </a:cubicBezTo>
                <a:cubicBezTo>
                  <a:pt x="2316450" y="583507"/>
                  <a:pt x="2201861" y="663448"/>
                  <a:pt x="2295160" y="601249"/>
                </a:cubicBezTo>
                <a:cubicBezTo>
                  <a:pt x="2366141" y="494778"/>
                  <a:pt x="2249231" y="659704"/>
                  <a:pt x="2395368" y="513567"/>
                </a:cubicBezTo>
                <a:cubicBezTo>
                  <a:pt x="2407894" y="501041"/>
                  <a:pt x="2418207" y="485815"/>
                  <a:pt x="2432946" y="475989"/>
                </a:cubicBezTo>
                <a:cubicBezTo>
                  <a:pt x="2443932" y="468665"/>
                  <a:pt x="2458388" y="468664"/>
                  <a:pt x="2470524" y="463463"/>
                </a:cubicBezTo>
                <a:cubicBezTo>
                  <a:pt x="2624247" y="397583"/>
                  <a:pt x="2432410" y="476258"/>
                  <a:pt x="2558207" y="413359"/>
                </a:cubicBezTo>
                <a:cubicBezTo>
                  <a:pt x="2570017" y="407454"/>
                  <a:pt x="2583975" y="406738"/>
                  <a:pt x="2595785" y="400833"/>
                </a:cubicBezTo>
                <a:cubicBezTo>
                  <a:pt x="2609250" y="394100"/>
                  <a:pt x="2619606" y="381895"/>
                  <a:pt x="2633363" y="375781"/>
                </a:cubicBezTo>
                <a:cubicBezTo>
                  <a:pt x="2657494" y="365056"/>
                  <a:pt x="2683467" y="359080"/>
                  <a:pt x="2708519" y="350729"/>
                </a:cubicBezTo>
                <a:cubicBezTo>
                  <a:pt x="2721045" y="346554"/>
                  <a:pt x="2735111" y="345527"/>
                  <a:pt x="2746097" y="338203"/>
                </a:cubicBezTo>
                <a:cubicBezTo>
                  <a:pt x="2779990" y="315608"/>
                  <a:pt x="2794052" y="303989"/>
                  <a:pt x="2833779" y="288098"/>
                </a:cubicBezTo>
                <a:cubicBezTo>
                  <a:pt x="2858297" y="278290"/>
                  <a:pt x="2883883" y="271397"/>
                  <a:pt x="2908935" y="263046"/>
                </a:cubicBezTo>
                <a:lnTo>
                  <a:pt x="2946513" y="250520"/>
                </a:lnTo>
                <a:lnTo>
                  <a:pt x="3021670" y="225468"/>
                </a:lnTo>
                <a:cubicBezTo>
                  <a:pt x="3034196" y="221293"/>
                  <a:pt x="3046301" y="215531"/>
                  <a:pt x="3059248" y="212942"/>
                </a:cubicBezTo>
                <a:cubicBezTo>
                  <a:pt x="3080125" y="208767"/>
                  <a:pt x="3101133" y="205203"/>
                  <a:pt x="3121878" y="200416"/>
                </a:cubicBezTo>
                <a:cubicBezTo>
                  <a:pt x="3189024" y="184921"/>
                  <a:pt x="3240912" y="165898"/>
                  <a:pt x="3309768" y="162838"/>
                </a:cubicBezTo>
                <a:cubicBezTo>
                  <a:pt x="3468329" y="155791"/>
                  <a:pt x="3627094" y="154487"/>
                  <a:pt x="3785757" y="150312"/>
                </a:cubicBezTo>
                <a:cubicBezTo>
                  <a:pt x="3798283" y="146137"/>
                  <a:pt x="3810639" y="141413"/>
                  <a:pt x="3823335" y="137786"/>
                </a:cubicBezTo>
                <a:cubicBezTo>
                  <a:pt x="3839888" y="133057"/>
                  <a:pt x="3882988" y="139584"/>
                  <a:pt x="3873439" y="125260"/>
                </a:cubicBezTo>
                <a:cubicBezTo>
                  <a:pt x="3858791" y="103288"/>
                  <a:pt x="3820255" y="114856"/>
                  <a:pt x="3798283" y="100208"/>
                </a:cubicBezTo>
                <a:cubicBezTo>
                  <a:pt x="3773231" y="83507"/>
                  <a:pt x="3751691" y="59625"/>
                  <a:pt x="3723127" y="50104"/>
                </a:cubicBezTo>
                <a:cubicBezTo>
                  <a:pt x="3710601" y="45929"/>
                  <a:pt x="3697359" y="43483"/>
                  <a:pt x="3685549" y="37578"/>
                </a:cubicBezTo>
                <a:cubicBezTo>
                  <a:pt x="3672084" y="30845"/>
                  <a:pt x="3661436" y="19259"/>
                  <a:pt x="3647971" y="12526"/>
                </a:cubicBezTo>
                <a:cubicBezTo>
                  <a:pt x="3636161" y="6621"/>
                  <a:pt x="3597189" y="0"/>
                  <a:pt x="3610393" y="0"/>
                </a:cubicBezTo>
                <a:cubicBezTo>
                  <a:pt x="3645803" y="0"/>
                  <a:pt x="3718706" y="27754"/>
                  <a:pt x="3748179" y="37578"/>
                </a:cubicBezTo>
                <a:lnTo>
                  <a:pt x="3785757" y="50104"/>
                </a:lnTo>
                <a:lnTo>
                  <a:pt x="3823335" y="62630"/>
                </a:lnTo>
                <a:cubicBezTo>
                  <a:pt x="3831686" y="75156"/>
                  <a:pt x="3848387" y="85154"/>
                  <a:pt x="3848387" y="100208"/>
                </a:cubicBezTo>
                <a:cubicBezTo>
                  <a:pt x="3848387" y="118881"/>
                  <a:pt x="3830919" y="133249"/>
                  <a:pt x="3823335" y="150312"/>
                </a:cubicBezTo>
                <a:cubicBezTo>
                  <a:pt x="3814203" y="170859"/>
                  <a:pt x="3806178" y="191889"/>
                  <a:pt x="3798283" y="212942"/>
                </a:cubicBezTo>
                <a:cubicBezTo>
                  <a:pt x="3793647" y="225305"/>
                  <a:pt x="3788959" y="237711"/>
                  <a:pt x="3785757" y="250520"/>
                </a:cubicBezTo>
                <a:cubicBezTo>
                  <a:pt x="3780593" y="271175"/>
                  <a:pt x="3779964" y="292953"/>
                  <a:pt x="3773231" y="313151"/>
                </a:cubicBezTo>
                <a:cubicBezTo>
                  <a:pt x="3767326" y="330865"/>
                  <a:pt x="3754735" y="345771"/>
                  <a:pt x="3748179" y="363255"/>
                </a:cubicBezTo>
                <a:cubicBezTo>
                  <a:pt x="3742134" y="379374"/>
                  <a:pt x="3740382" y="396806"/>
                  <a:pt x="3735653" y="413359"/>
                </a:cubicBezTo>
                <a:cubicBezTo>
                  <a:pt x="3732026" y="426055"/>
                  <a:pt x="3729032" y="439127"/>
                  <a:pt x="3723127" y="450937"/>
                </a:cubicBezTo>
                <a:cubicBezTo>
                  <a:pt x="3695759" y="505673"/>
                  <a:pt x="3698075" y="469665"/>
                  <a:pt x="3698075" y="50104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818356" y="1030859"/>
            <a:ext cx="3369501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02FC9C-A49A-D04D-A7AF-9F845C7920A8}"/>
              </a:ext>
            </a:extLst>
          </p:cNvPr>
          <p:cNvSpPr txBox="1"/>
          <p:nvPr/>
        </p:nvSpPr>
        <p:spPr>
          <a:xfrm>
            <a:off x="2054268" y="37953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E05FF0-7970-6043-AADB-06BBA5BB232E}"/>
              </a:ext>
            </a:extLst>
          </p:cNvPr>
          <p:cNvSpPr txBox="1"/>
          <p:nvPr/>
        </p:nvSpPr>
        <p:spPr>
          <a:xfrm>
            <a:off x="7141922" y="2920651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789841-E0DC-E24F-9B87-AE7BDB372120}"/>
              </a:ext>
            </a:extLst>
          </p:cNvPr>
          <p:cNvSpPr txBox="1"/>
          <p:nvPr/>
        </p:nvSpPr>
        <p:spPr>
          <a:xfrm>
            <a:off x="2081408" y="4774503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5219324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#4: </a:t>
            </a:r>
            <a:r>
              <a:rPr lang="en-US" sz="3600" dirty="0">
                <a:latin typeface="+mn-lt"/>
                <a:ea typeface="Courier" charset="0"/>
                <a:cs typeface="Courier" charset="0"/>
              </a:rPr>
              <a:t>when you use the = operator with objects, it copies the </a:t>
            </a:r>
            <a:r>
              <a:rPr lang="en-US" sz="3600" i="1" dirty="0">
                <a:latin typeface="+mn-lt"/>
                <a:ea typeface="Courier" charset="0"/>
                <a:cs typeface="Courier" charset="0"/>
              </a:rPr>
              <a:t>address</a:t>
            </a:r>
            <a:endParaRPr lang="en-US" sz="3600" i="1" dirty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0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</a:p>
        </p:txBody>
      </p:sp>
    </p:spTree>
    <p:extLst>
      <p:ext uri="{BB962C8B-B14F-4D97-AF65-F5344CB8AC3E}">
        <p14:creationId xmlns:p14="http://schemas.microsoft.com/office/powerpoint/2010/main" val="4197362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Objects store addresses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(which are like URLs)</a:t>
            </a:r>
          </a:p>
        </p:txBody>
      </p:sp>
    </p:spTree>
    <p:extLst>
      <p:ext uri="{BB962C8B-B14F-4D97-AF65-F5344CB8AC3E}">
        <p14:creationId xmlns:p14="http://schemas.microsoft.com/office/powerpoint/2010/main" val="871135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  <a:latin typeface="Courier"/>
                <a:cs typeface="Courier"/>
              </a:rPr>
              <a:t>Passing by “Reference”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156125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27FF"/>
                </a:solidFill>
                <a:latin typeface="Courier New" charset="0"/>
              </a:rPr>
              <a:t>"x = "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Primitives pass by value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5441" y="6027003"/>
            <a:ext cx="628426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* This is probably the single more important example to understand in CS106A</a:t>
            </a:r>
          </a:p>
        </p:txBody>
      </p:sp>
    </p:spTree>
    <p:extLst>
      <p:ext uri="{BB962C8B-B14F-4D97-AF65-F5344CB8AC3E}">
        <p14:creationId xmlns:p14="http://schemas.microsoft.com/office/powerpoint/2010/main" val="1432628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paddle = 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makeBlue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(paddle);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add(paddle, 0, 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makeBlue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object)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object.setColor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Color.BLUE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object.setFilled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(true);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Objects pass by reference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5441" y="6027003"/>
            <a:ext cx="628426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* This is probably the single more important example to understand in CS106A</a:t>
            </a:r>
          </a:p>
        </p:txBody>
      </p:sp>
    </p:spTree>
    <p:extLst>
      <p:ext uri="{BB962C8B-B14F-4D97-AF65-F5344CB8AC3E}">
        <p14:creationId xmlns:p14="http://schemas.microsoft.com/office/powerpoint/2010/main" val="1174574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502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479228" y="6305225"/>
            <a:ext cx="192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= 500,000 learners</a:t>
            </a:r>
          </a:p>
        </p:txBody>
      </p:sp>
      <p:grpSp>
        <p:nvGrpSpPr>
          <p:cNvPr id="137" name="Group 136"/>
          <p:cNvGrpSpPr/>
          <p:nvPr/>
        </p:nvGrpSpPr>
        <p:grpSpPr>
          <a:xfrm>
            <a:off x="993907" y="86770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38" name="Oval 1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0" name="Round Same Side Corner Rectangle 1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93907" y="152434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42" name="Oval 1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4" name="Round Same Side Corner Rectangle 1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993907" y="2180977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46" name="Oval 1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8" name="Round Same Side Corner Rectangle 1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993907" y="2837613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50" name="Oval 1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2" name="Round Same Side Corner Rectangle 1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993907" y="3494249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54" name="Oval 1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6" name="Round Same Side Corner Rectangle 1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993907" y="415088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58" name="Oval 1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0" name="Round Same Side Corner Rectangle 1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993907" y="480752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62" name="Oval 1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4" name="Round Same Side Corner Rectangle 1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993907" y="5464156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66" name="Oval 1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8" name="Round Same Side Corner Rectangle 1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563659" y="86770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70" name="Oval 1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2" name="Round Same Side Corner Rectangle 1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2133411" y="86770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02" name="Oval 20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4" name="Round Same Side Corner Rectangle 20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2703163" y="86770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34" name="Oval 2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6" name="Round Same Side Corner Rectangle 2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4982171" y="86770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66" name="Oval 2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8" name="Round Same Side Corner Rectangle 2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4412419" y="86770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70" name="Oval 2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2" name="Round Same Side Corner Rectangle 2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3272915" y="86770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74" name="Oval 2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6" name="Round Same Side Corner Rectangle 2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3842667" y="86770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78" name="Oval 2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0" name="Round Same Side Corner Rectangle 2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5551923" y="86770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82" name="Oval 2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4" name="Round Same Side Corner Rectangle 2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6121675" y="86770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86" name="Oval 2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8" name="Round Same Side Corner Rectangle 2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9" name="Group 288"/>
          <p:cNvGrpSpPr/>
          <p:nvPr/>
        </p:nvGrpSpPr>
        <p:grpSpPr>
          <a:xfrm>
            <a:off x="6691427" y="86770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90" name="Oval 2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2" name="Round Same Side Corner Rectangle 2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7261179" y="86770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94" name="Oval 2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6" name="Round Same Side Corner Rectangle 2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7830931" y="86770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98" name="Oval 2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0" name="Round Same Side Corner Rectangle 2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1554513" y="1530766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06" name="Oval 30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8" name="Round Same Side Corner Rectangle 30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1554513" y="2187402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10" name="Oval 30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2" name="Round Same Side Corner Rectangle 31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1554513" y="2844038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14" name="Oval 31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6" name="Round Same Side Corner Rectangle 31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7" name="Group 316"/>
          <p:cNvGrpSpPr/>
          <p:nvPr/>
        </p:nvGrpSpPr>
        <p:grpSpPr>
          <a:xfrm>
            <a:off x="1554513" y="3500674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18" name="Oval 31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0" name="Round Same Side Corner Rectangle 31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1554513" y="4157310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22" name="Oval 32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4" name="Round Same Side Corner Rectangle 32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1554513" y="4813946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26" name="Oval 32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8" name="Round Same Side Corner Rectangle 32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1554513" y="547058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30" name="Oval 3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2" name="Round Same Side Corner Rectangle 3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2133411" y="152434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34" name="Oval 3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6" name="Round Same Side Corner Rectangle 3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2133411" y="2180977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38" name="Oval 3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0" name="Round Same Side Corner Rectangle 3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2133411" y="2837613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42" name="Oval 3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4" name="Round Same Side Corner Rectangle 3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2133411" y="3494249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46" name="Oval 3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8" name="Round Same Side Corner Rectangle 3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2133411" y="415088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50" name="Oval 3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2" name="Round Same Side Corner Rectangle 3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2133411" y="480752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54" name="Oval 3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6" name="Round Same Side Corner Rectangle 3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2133411" y="5464156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58" name="Oval 3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0" name="Round Same Side Corner Rectangle 3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2703163" y="152434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62" name="Oval 3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4" name="Round Same Side Corner Rectangle 3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2703163" y="2180977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66" name="Oval 3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8" name="Round Same Side Corner Rectangle 3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9" name="Group 368"/>
          <p:cNvGrpSpPr/>
          <p:nvPr/>
        </p:nvGrpSpPr>
        <p:grpSpPr>
          <a:xfrm>
            <a:off x="2703163" y="2837613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70" name="Oval 3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2" name="Round Same Side Corner Rectangle 3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2703163" y="3494249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74" name="Oval 3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6" name="Round Same Side Corner Rectangle 3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2703163" y="415088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78" name="Oval 3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0" name="Round Same Side Corner Rectangle 3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1" name="Group 380"/>
          <p:cNvGrpSpPr/>
          <p:nvPr/>
        </p:nvGrpSpPr>
        <p:grpSpPr>
          <a:xfrm>
            <a:off x="2703163" y="480752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82" name="Oval 3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4" name="Round Same Side Corner Rectangle 3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2703163" y="5464156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86" name="Oval 3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8" name="Round Same Side Corner Rectangle 3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3272915" y="152434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90" name="Oval 3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2" name="Round Same Side Corner Rectangle 3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93" name="Group 392"/>
          <p:cNvGrpSpPr/>
          <p:nvPr/>
        </p:nvGrpSpPr>
        <p:grpSpPr>
          <a:xfrm>
            <a:off x="3272915" y="2180977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94" name="Oval 3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6" name="Round Same Side Corner Rectangle 3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97" name="Group 396"/>
          <p:cNvGrpSpPr/>
          <p:nvPr/>
        </p:nvGrpSpPr>
        <p:grpSpPr>
          <a:xfrm>
            <a:off x="3272915" y="2837613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398" name="Oval 3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0" name="Round Same Side Corner Rectangle 3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1" name="Group 400"/>
          <p:cNvGrpSpPr/>
          <p:nvPr/>
        </p:nvGrpSpPr>
        <p:grpSpPr>
          <a:xfrm>
            <a:off x="3272915" y="3494249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02" name="Oval 40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4" name="Round Same Side Corner Rectangle 40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3272915" y="415088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06" name="Oval 40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8" name="Round Same Side Corner Rectangle 40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9" name="Group 408"/>
          <p:cNvGrpSpPr/>
          <p:nvPr/>
        </p:nvGrpSpPr>
        <p:grpSpPr>
          <a:xfrm>
            <a:off x="3272915" y="480752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10" name="Oval 40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2" name="Round Same Side Corner Rectangle 41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13" name="Group 412"/>
          <p:cNvGrpSpPr/>
          <p:nvPr/>
        </p:nvGrpSpPr>
        <p:grpSpPr>
          <a:xfrm>
            <a:off x="3272915" y="5464156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14" name="Oval 41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6" name="Round Same Side Corner Rectangle 41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842667" y="152434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18" name="Oval 41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0" name="Round Same Side Corner Rectangle 41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3842667" y="2180977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22" name="Oval 42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4" name="Round Same Side Corner Rectangle 42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5" name="Group 424"/>
          <p:cNvGrpSpPr/>
          <p:nvPr/>
        </p:nvGrpSpPr>
        <p:grpSpPr>
          <a:xfrm>
            <a:off x="3842667" y="2837613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26" name="Oval 42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8" name="Round Same Side Corner Rectangle 42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9" name="Group 428"/>
          <p:cNvGrpSpPr/>
          <p:nvPr/>
        </p:nvGrpSpPr>
        <p:grpSpPr>
          <a:xfrm>
            <a:off x="3842667" y="3494249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30" name="Oval 4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2" name="Round Same Side Corner Rectangle 4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3842667" y="415088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34" name="Oval 4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6" name="Round Same Side Corner Rectangle 4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7" name="Group 436"/>
          <p:cNvGrpSpPr/>
          <p:nvPr/>
        </p:nvGrpSpPr>
        <p:grpSpPr>
          <a:xfrm>
            <a:off x="3842667" y="480752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38" name="Oval 4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0" name="Round Same Side Corner Rectangle 4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1" name="Group 440"/>
          <p:cNvGrpSpPr/>
          <p:nvPr/>
        </p:nvGrpSpPr>
        <p:grpSpPr>
          <a:xfrm>
            <a:off x="3842667" y="5464156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42" name="Oval 4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3" name="Rectangle 4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4" name="Round Same Side Corner Rectangle 4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5" name="Group 444"/>
          <p:cNvGrpSpPr/>
          <p:nvPr/>
        </p:nvGrpSpPr>
        <p:grpSpPr>
          <a:xfrm>
            <a:off x="4412419" y="152434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46" name="Oval 4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8" name="Round Same Side Corner Rectangle 4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412419" y="2180977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50" name="Oval 4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2" name="Round Same Side Corner Rectangle 4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3" name="Group 452"/>
          <p:cNvGrpSpPr/>
          <p:nvPr/>
        </p:nvGrpSpPr>
        <p:grpSpPr>
          <a:xfrm>
            <a:off x="4412419" y="2837613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54" name="Oval 4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5" name="Rectangle 4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6" name="Round Same Side Corner Rectangle 4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4412419" y="3494249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58" name="Oval 4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0" name="Round Same Side Corner Rectangle 4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4412419" y="415088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62" name="Oval 4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4" name="Round Same Side Corner Rectangle 4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5" name="Group 464"/>
          <p:cNvGrpSpPr/>
          <p:nvPr/>
        </p:nvGrpSpPr>
        <p:grpSpPr>
          <a:xfrm>
            <a:off x="4412419" y="480752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66" name="Oval 4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8" name="Round Same Side Corner Rectangle 4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9" name="Group 468"/>
          <p:cNvGrpSpPr/>
          <p:nvPr/>
        </p:nvGrpSpPr>
        <p:grpSpPr>
          <a:xfrm>
            <a:off x="4412419" y="5464156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70" name="Oval 4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2" name="Round Same Side Corner Rectangle 4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3" name="Group 472"/>
          <p:cNvGrpSpPr/>
          <p:nvPr/>
        </p:nvGrpSpPr>
        <p:grpSpPr>
          <a:xfrm>
            <a:off x="4982171" y="152434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74" name="Oval 4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6" name="Round Same Side Corner Rectangle 4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7" name="Group 476"/>
          <p:cNvGrpSpPr/>
          <p:nvPr/>
        </p:nvGrpSpPr>
        <p:grpSpPr>
          <a:xfrm>
            <a:off x="4982171" y="2180977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78" name="Oval 4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0" name="Round Same Side Corner Rectangle 4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1" name="Group 480"/>
          <p:cNvGrpSpPr/>
          <p:nvPr/>
        </p:nvGrpSpPr>
        <p:grpSpPr>
          <a:xfrm>
            <a:off x="4982171" y="2837613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82" name="Oval 4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4" name="Round Same Side Corner Rectangle 4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5" name="Group 484"/>
          <p:cNvGrpSpPr/>
          <p:nvPr/>
        </p:nvGrpSpPr>
        <p:grpSpPr>
          <a:xfrm>
            <a:off x="4982171" y="3494249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86" name="Oval 4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8" name="Round Same Side Corner Rectangle 4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9" name="Group 488"/>
          <p:cNvGrpSpPr/>
          <p:nvPr/>
        </p:nvGrpSpPr>
        <p:grpSpPr>
          <a:xfrm>
            <a:off x="4982171" y="415088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90" name="Oval 4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2" name="Round Same Side Corner Rectangle 4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3" name="Group 492"/>
          <p:cNvGrpSpPr/>
          <p:nvPr/>
        </p:nvGrpSpPr>
        <p:grpSpPr>
          <a:xfrm>
            <a:off x="4982171" y="480752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94" name="Oval 4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6" name="Round Same Side Corner Rectangle 4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7" name="Group 496"/>
          <p:cNvGrpSpPr/>
          <p:nvPr/>
        </p:nvGrpSpPr>
        <p:grpSpPr>
          <a:xfrm>
            <a:off x="4982171" y="5464156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98" name="Oval 4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0" name="Round Same Side Corner Rectangle 4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551926" y="152434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30" name="Oval 5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2" name="Round Same Side Corner Rectangle 5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33" name="Group 532"/>
          <p:cNvGrpSpPr/>
          <p:nvPr/>
        </p:nvGrpSpPr>
        <p:grpSpPr>
          <a:xfrm>
            <a:off x="5551926" y="2180977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34" name="Oval 5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6" name="Round Same Side Corner Rectangle 5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37" name="Group 536"/>
          <p:cNvGrpSpPr/>
          <p:nvPr/>
        </p:nvGrpSpPr>
        <p:grpSpPr>
          <a:xfrm>
            <a:off x="5551926" y="2837613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38" name="Oval 5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0" name="Round Same Side Corner Rectangle 5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41" name="Group 540"/>
          <p:cNvGrpSpPr/>
          <p:nvPr/>
        </p:nvGrpSpPr>
        <p:grpSpPr>
          <a:xfrm>
            <a:off x="5551926" y="3494249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42" name="Oval 5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4" name="Round Same Side Corner Rectangle 5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45" name="Group 544"/>
          <p:cNvGrpSpPr/>
          <p:nvPr/>
        </p:nvGrpSpPr>
        <p:grpSpPr>
          <a:xfrm>
            <a:off x="5551926" y="415088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46" name="Oval 5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7" name="Rectangle 5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8" name="Round Same Side Corner Rectangle 5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49" name="Group 548"/>
          <p:cNvGrpSpPr/>
          <p:nvPr/>
        </p:nvGrpSpPr>
        <p:grpSpPr>
          <a:xfrm>
            <a:off x="5551926" y="480752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50" name="Oval 5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1" name="Rectangle 5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2" name="Round Same Side Corner Rectangle 5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3" name="Group 552"/>
          <p:cNvGrpSpPr/>
          <p:nvPr/>
        </p:nvGrpSpPr>
        <p:grpSpPr>
          <a:xfrm>
            <a:off x="5551926" y="5464156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54" name="Oval 5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6" name="Round Same Side Corner Rectangle 5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7" name="Group 556"/>
          <p:cNvGrpSpPr/>
          <p:nvPr/>
        </p:nvGrpSpPr>
        <p:grpSpPr>
          <a:xfrm>
            <a:off x="6121678" y="152434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58" name="Oval 5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0" name="Round Same Side Corner Rectangle 5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61" name="Group 560"/>
          <p:cNvGrpSpPr/>
          <p:nvPr/>
        </p:nvGrpSpPr>
        <p:grpSpPr>
          <a:xfrm>
            <a:off x="6121678" y="2180977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62" name="Oval 5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4" name="Round Same Side Corner Rectangle 5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65" name="Group 564"/>
          <p:cNvGrpSpPr/>
          <p:nvPr/>
        </p:nvGrpSpPr>
        <p:grpSpPr>
          <a:xfrm>
            <a:off x="6121678" y="2837613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66" name="Oval 5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8" name="Round Same Side Corner Rectangle 5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69" name="Group 568"/>
          <p:cNvGrpSpPr/>
          <p:nvPr/>
        </p:nvGrpSpPr>
        <p:grpSpPr>
          <a:xfrm>
            <a:off x="6121678" y="3494249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70" name="Oval 5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2" name="Round Same Side Corner Rectangle 5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73" name="Group 572"/>
          <p:cNvGrpSpPr/>
          <p:nvPr/>
        </p:nvGrpSpPr>
        <p:grpSpPr>
          <a:xfrm>
            <a:off x="6121678" y="415088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74" name="Oval 5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6" name="Round Same Side Corner Rectangle 5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77" name="Group 576"/>
          <p:cNvGrpSpPr/>
          <p:nvPr/>
        </p:nvGrpSpPr>
        <p:grpSpPr>
          <a:xfrm>
            <a:off x="6121678" y="480752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78" name="Oval 5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0" name="Round Same Side Corner Rectangle 5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1" name="Group 580"/>
          <p:cNvGrpSpPr/>
          <p:nvPr/>
        </p:nvGrpSpPr>
        <p:grpSpPr>
          <a:xfrm>
            <a:off x="6121678" y="5464156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82" name="Oval 5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4" name="Round Same Side Corner Rectangle 5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5" name="Group 584"/>
          <p:cNvGrpSpPr/>
          <p:nvPr/>
        </p:nvGrpSpPr>
        <p:grpSpPr>
          <a:xfrm>
            <a:off x="6691430" y="152434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86" name="Oval 5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8" name="Round Same Side Corner Rectangle 5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6691430" y="2180977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90" name="Oval 5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2" name="Round Same Side Corner Rectangle 5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3" name="Group 592"/>
          <p:cNvGrpSpPr/>
          <p:nvPr/>
        </p:nvGrpSpPr>
        <p:grpSpPr>
          <a:xfrm>
            <a:off x="6691430" y="2837613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94" name="Oval 5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6" name="Round Same Side Corner Rectangle 5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7" name="Group 596"/>
          <p:cNvGrpSpPr/>
          <p:nvPr/>
        </p:nvGrpSpPr>
        <p:grpSpPr>
          <a:xfrm>
            <a:off x="6691430" y="3494249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98" name="Oval 5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0" name="Round Same Side Corner Rectangle 5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1" name="Group 600"/>
          <p:cNvGrpSpPr/>
          <p:nvPr/>
        </p:nvGrpSpPr>
        <p:grpSpPr>
          <a:xfrm>
            <a:off x="6691430" y="415088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02" name="Oval 60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4" name="Round Same Side Corner Rectangle 60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5" name="Group 604"/>
          <p:cNvGrpSpPr/>
          <p:nvPr/>
        </p:nvGrpSpPr>
        <p:grpSpPr>
          <a:xfrm>
            <a:off x="6691430" y="480752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06" name="Oval 60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8" name="Round Same Side Corner Rectangle 60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9" name="Group 608"/>
          <p:cNvGrpSpPr/>
          <p:nvPr/>
        </p:nvGrpSpPr>
        <p:grpSpPr>
          <a:xfrm>
            <a:off x="6691430" y="5464156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10" name="Oval 60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2" name="Round Same Side Corner Rectangle 61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3" name="Group 612"/>
          <p:cNvGrpSpPr/>
          <p:nvPr/>
        </p:nvGrpSpPr>
        <p:grpSpPr>
          <a:xfrm>
            <a:off x="7261182" y="152434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14" name="Oval 61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6" name="Round Same Side Corner Rectangle 61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7" name="Group 616"/>
          <p:cNvGrpSpPr/>
          <p:nvPr/>
        </p:nvGrpSpPr>
        <p:grpSpPr>
          <a:xfrm>
            <a:off x="7261182" y="2180977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18" name="Oval 61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9" name="Rectangle 61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0" name="Round Same Side Corner Rectangle 61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21" name="Group 620"/>
          <p:cNvGrpSpPr/>
          <p:nvPr/>
        </p:nvGrpSpPr>
        <p:grpSpPr>
          <a:xfrm>
            <a:off x="7261182" y="2837613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22" name="Oval 62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4" name="Round Same Side Corner Rectangle 62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25" name="Group 624"/>
          <p:cNvGrpSpPr/>
          <p:nvPr/>
        </p:nvGrpSpPr>
        <p:grpSpPr>
          <a:xfrm>
            <a:off x="7261182" y="3494249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26" name="Oval 62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8" name="Round Same Side Corner Rectangle 62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29" name="Group 628"/>
          <p:cNvGrpSpPr/>
          <p:nvPr/>
        </p:nvGrpSpPr>
        <p:grpSpPr>
          <a:xfrm>
            <a:off x="7261182" y="415088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30" name="Oval 6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1" name="Rectangle 6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2" name="Round Same Side Corner Rectangle 6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3" name="Group 632"/>
          <p:cNvGrpSpPr/>
          <p:nvPr/>
        </p:nvGrpSpPr>
        <p:grpSpPr>
          <a:xfrm>
            <a:off x="7261182" y="480752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34" name="Oval 6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5" name="Rectangle 6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6" name="Round Same Side Corner Rectangle 6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7" name="Group 636"/>
          <p:cNvGrpSpPr/>
          <p:nvPr/>
        </p:nvGrpSpPr>
        <p:grpSpPr>
          <a:xfrm>
            <a:off x="7261182" y="5464156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38" name="Oval 6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0" name="Round Same Side Corner Rectangle 6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1" name="Group 640"/>
          <p:cNvGrpSpPr/>
          <p:nvPr/>
        </p:nvGrpSpPr>
        <p:grpSpPr>
          <a:xfrm>
            <a:off x="7830934" y="152434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42" name="Oval 6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4" name="Round Same Side Corner Rectangle 6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5" name="Group 644"/>
          <p:cNvGrpSpPr/>
          <p:nvPr/>
        </p:nvGrpSpPr>
        <p:grpSpPr>
          <a:xfrm>
            <a:off x="7830934" y="2180977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46" name="Oval 6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8" name="Round Same Side Corner Rectangle 6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9" name="Group 648"/>
          <p:cNvGrpSpPr/>
          <p:nvPr/>
        </p:nvGrpSpPr>
        <p:grpSpPr>
          <a:xfrm>
            <a:off x="7830934" y="2837613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50" name="Oval 6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2" name="Round Same Side Corner Rectangle 6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7" name="Group 696"/>
          <p:cNvGrpSpPr/>
          <p:nvPr/>
        </p:nvGrpSpPr>
        <p:grpSpPr>
          <a:xfrm>
            <a:off x="1135314" y="6278210"/>
            <a:ext cx="201091" cy="471454"/>
            <a:chOff x="3879483" y="1004884"/>
            <a:chExt cx="558200" cy="1308689"/>
          </a:xfrm>
          <a:solidFill>
            <a:schemeClr val="bg1"/>
          </a:solidFill>
        </p:grpSpPr>
        <p:sp>
          <p:nvSpPr>
            <p:cNvPr id="698" name="Oval 6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0" name="Round Same Side Corner Rectangle 6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0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>
                <a:solidFill>
                  <a:prstClr val="black"/>
                </a:solidFill>
                <a:latin typeface="Calibri"/>
                <a:cs typeface="Calibri"/>
              </a:rPr>
              <a:t>US K-12 Students</a:t>
            </a:r>
          </a:p>
        </p:txBody>
      </p:sp>
      <p:pic>
        <p:nvPicPr>
          <p:cNvPr id="501" name="Picture 50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11" y="6196718"/>
            <a:ext cx="620889" cy="62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45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181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paddle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479836" y="465842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103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paddle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479836" y="720485"/>
            <a:ext cx="2103739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FFE5E0-4F9C-7445-8639-A2F1D4ACAAE2}"/>
              </a:ext>
            </a:extLst>
          </p:cNvPr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39453C-DF32-F943-9F2A-999A30F363E9}"/>
              </a:ext>
            </a:extLst>
          </p:cNvPr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68644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paddle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005274" y="1519138"/>
            <a:ext cx="4418675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36479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paddle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005274" y="1519138"/>
            <a:ext cx="4418675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814741" y="4317357"/>
            <a:ext cx="3609208" cy="2006857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24269" y="587029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81049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paddle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005274" y="1519138"/>
            <a:ext cx="4418675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814741" y="4317357"/>
            <a:ext cx="3609208" cy="2006857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B21322-4790-F447-A9B0-865426BA5464}"/>
              </a:ext>
            </a:extLst>
          </p:cNvPr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0CC6E3-4A40-1C45-88BB-A22188AC8661}"/>
              </a:ext>
            </a:extLst>
          </p:cNvPr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7D347C-9EB4-5042-A515-667F965E3C8B}"/>
              </a:ext>
            </a:extLst>
          </p:cNvPr>
          <p:cNvSpPr txBox="1"/>
          <p:nvPr/>
        </p:nvSpPr>
        <p:spPr>
          <a:xfrm>
            <a:off x="2224269" y="587029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623176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paddle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814741" y="4317357"/>
            <a:ext cx="3609208" cy="2006857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456687" y="1796930"/>
            <a:ext cx="3307505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4DFE1-8377-674D-9576-A7511A7D68CB}"/>
              </a:ext>
            </a:extLst>
          </p:cNvPr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249116-2290-D343-A4DF-37B5300C94DD}"/>
              </a:ext>
            </a:extLst>
          </p:cNvPr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BD130D-88CD-4B4E-87F0-237F846ABA35}"/>
              </a:ext>
            </a:extLst>
          </p:cNvPr>
          <p:cNvSpPr txBox="1"/>
          <p:nvPr/>
        </p:nvSpPr>
        <p:spPr>
          <a:xfrm>
            <a:off x="2224269" y="587029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0221857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paddle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814741" y="4317357"/>
            <a:ext cx="3609208" cy="2006857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479836" y="2063148"/>
            <a:ext cx="280979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0155E1-A425-BF48-925C-5A389EDF7A71}"/>
              </a:ext>
            </a:extLst>
          </p:cNvPr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584C80-EFE6-4540-81CC-24F923B896B8}"/>
              </a:ext>
            </a:extLst>
          </p:cNvPr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00834B-1797-D647-B456-DD2619F81A74}"/>
              </a:ext>
            </a:extLst>
          </p:cNvPr>
          <p:cNvSpPr txBox="1"/>
          <p:nvPr/>
        </p:nvSpPr>
        <p:spPr>
          <a:xfrm>
            <a:off x="2224269" y="587029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794692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paddle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016850" y="2306216"/>
            <a:ext cx="205490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7FF10A-A866-0941-BFA9-6C15DF738DAB}"/>
              </a:ext>
            </a:extLst>
          </p:cNvPr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3E08C4-30E8-6748-ACC5-20F662C9DAC4}"/>
              </a:ext>
            </a:extLst>
          </p:cNvPr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597ECE-D1E2-C942-8A4E-59DAFCE279FD}"/>
              </a:ext>
            </a:extLst>
          </p:cNvPr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9D01E30-CA01-6D4E-8990-70F1D6A3ECDB}"/>
              </a:ext>
            </a:extLst>
          </p:cNvPr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1BA9B0-238D-E246-9DB0-314EC09AAF9D}"/>
              </a:ext>
            </a:extLst>
          </p:cNvPr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6BAA5BE-8DF5-7D4C-BDB1-8237976AF0E6}"/>
              </a:ext>
            </a:extLst>
          </p:cNvPr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D8496D-094E-B04F-A2E2-789EA45C25CA}"/>
              </a:ext>
            </a:extLst>
          </p:cNvPr>
          <p:cNvSpPr txBox="1"/>
          <p:nvPr/>
        </p:nvSpPr>
        <p:spPr>
          <a:xfrm>
            <a:off x="2224269" y="587029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F7AF50D-E219-9F42-BADB-811EA12133AB}"/>
              </a:ext>
            </a:extLst>
          </p:cNvPr>
          <p:cNvSpPr/>
          <p:nvPr/>
        </p:nvSpPr>
        <p:spPr>
          <a:xfrm>
            <a:off x="2814741" y="4317357"/>
            <a:ext cx="3609208" cy="2006857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5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20" grpId="0"/>
      <p:bldP spid="21" grpId="0" animBg="1"/>
      <p:bldP spid="22" grpId="0"/>
      <p:bldP spid="2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paddle</a:t>
            </a: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492838" y="978457"/>
            <a:ext cx="2179369" cy="349302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CB68DB-45C6-5347-83B0-FFF1EC46CFED}"/>
              </a:ext>
            </a:extLst>
          </p:cNvPr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E241AA-940F-6542-9516-C266A2F60403}"/>
              </a:ext>
            </a:extLst>
          </p:cNvPr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843558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Rectangle 501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479228" y="6305225"/>
            <a:ext cx="192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= 500,000 learners</a:t>
            </a:r>
          </a:p>
        </p:txBody>
      </p:sp>
      <p:grpSp>
        <p:nvGrpSpPr>
          <p:cNvPr id="137" name="Group 136"/>
          <p:cNvGrpSpPr/>
          <p:nvPr/>
        </p:nvGrpSpPr>
        <p:grpSpPr>
          <a:xfrm>
            <a:off x="993907" y="867705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38" name="Oval 1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0" name="Round Same Side Corner Rectangle 1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93907" y="1524341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42" name="Oval 1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4" name="Round Same Side Corner Rectangle 1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993907" y="2180977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46" name="Oval 1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8" name="Round Same Side Corner Rectangle 1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993907" y="2837613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50" name="Oval 1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2" name="Round Same Side Corner Rectangle 1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993907" y="3494249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54" name="Oval 1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6" name="Round Same Side Corner Rectangle 1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993907" y="4150885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58" name="Oval 1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0" name="Round Same Side Corner Rectangle 1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993907" y="4807521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62" name="Oval 1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4" name="Round Same Side Corner Rectangle 1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993907" y="5464156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66" name="Oval 1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8" name="Round Same Side Corner Rectangle 1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563659" y="867705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170" name="Oval 1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2" name="Round Same Side Corner Rectangle 1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2133411" y="867705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202" name="Oval 20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4" name="Round Same Side Corner Rectangle 20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2703163" y="867705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234" name="Oval 2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6" name="Round Same Side Corner Rectangle 2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4982171" y="867705"/>
            <a:ext cx="201091" cy="471454"/>
            <a:chOff x="3879483" y="1004884"/>
            <a:chExt cx="558200" cy="1308689"/>
          </a:xfrm>
          <a:solidFill>
            <a:srgbClr val="F79646"/>
          </a:solidFill>
        </p:grpSpPr>
        <p:sp>
          <p:nvSpPr>
            <p:cNvPr id="266" name="Oval 2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8" name="Round Same Side Corner Rectangle 2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4412419" y="867705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270" name="Oval 2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2" name="Round Same Side Corner Rectangle 2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3272915" y="867705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274" name="Oval 2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6" name="Round Same Side Corner Rectangle 2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3842667" y="867705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278" name="Oval 2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0" name="Round Same Side Corner Rectangle 2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5551923" y="86770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82" name="Oval 2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4" name="Round Same Side Corner Rectangle 2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6121675" y="86770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86" name="Oval 2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8" name="Round Same Side Corner Rectangle 2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9" name="Group 288"/>
          <p:cNvGrpSpPr/>
          <p:nvPr/>
        </p:nvGrpSpPr>
        <p:grpSpPr>
          <a:xfrm>
            <a:off x="6691427" y="86770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90" name="Oval 2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2" name="Round Same Side Corner Rectangle 2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7261179" y="86770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94" name="Oval 2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6" name="Round Same Side Corner Rectangle 2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7830931" y="86770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98" name="Oval 2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0" name="Round Same Side Corner Rectangle 2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1554513" y="1530766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06" name="Oval 30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8" name="Round Same Side Corner Rectangle 30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1554513" y="2187402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10" name="Oval 30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2" name="Round Same Side Corner Rectangle 31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1554513" y="2844038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14" name="Oval 31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6" name="Round Same Side Corner Rectangle 31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7" name="Group 316"/>
          <p:cNvGrpSpPr/>
          <p:nvPr/>
        </p:nvGrpSpPr>
        <p:grpSpPr>
          <a:xfrm>
            <a:off x="1554513" y="3500674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18" name="Oval 31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0" name="Round Same Side Corner Rectangle 31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1554513" y="4157310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22" name="Oval 32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4" name="Round Same Side Corner Rectangle 32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1554513" y="4813946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26" name="Oval 32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8" name="Round Same Side Corner Rectangle 32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1554513" y="5470581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30" name="Oval 3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2" name="Round Same Side Corner Rectangle 3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2133411" y="1524341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34" name="Oval 3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6" name="Round Same Side Corner Rectangle 3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2133411" y="2180977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38" name="Oval 3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0" name="Round Same Side Corner Rectangle 3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2133411" y="2837613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42" name="Oval 3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4" name="Round Same Side Corner Rectangle 3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2133411" y="3494249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46" name="Oval 3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8" name="Round Same Side Corner Rectangle 3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2133411" y="4150885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50" name="Oval 3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2" name="Round Same Side Corner Rectangle 3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2133411" y="4807521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54" name="Oval 3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6" name="Round Same Side Corner Rectangle 3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2133411" y="5464156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58" name="Oval 3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0" name="Round Same Side Corner Rectangle 3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2703163" y="1524341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62" name="Oval 3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4" name="Round Same Side Corner Rectangle 3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2703163" y="2180977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66" name="Oval 3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8" name="Round Same Side Corner Rectangle 3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9" name="Group 368"/>
          <p:cNvGrpSpPr/>
          <p:nvPr/>
        </p:nvGrpSpPr>
        <p:grpSpPr>
          <a:xfrm>
            <a:off x="2703163" y="2837613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70" name="Oval 3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2" name="Round Same Side Corner Rectangle 3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2703163" y="3494249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74" name="Oval 3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6" name="Round Same Side Corner Rectangle 3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7" name="Group 376"/>
          <p:cNvGrpSpPr/>
          <p:nvPr/>
        </p:nvGrpSpPr>
        <p:grpSpPr>
          <a:xfrm>
            <a:off x="2703163" y="4150885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78" name="Oval 3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0" name="Round Same Side Corner Rectangle 3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1" name="Group 380"/>
          <p:cNvGrpSpPr/>
          <p:nvPr/>
        </p:nvGrpSpPr>
        <p:grpSpPr>
          <a:xfrm>
            <a:off x="2703163" y="4807521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82" name="Oval 3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4" name="Round Same Side Corner Rectangle 3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2703163" y="5464156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86" name="Oval 3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8" name="Round Same Side Corner Rectangle 3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3272915" y="1524341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90" name="Oval 3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2" name="Round Same Side Corner Rectangle 3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93" name="Group 392"/>
          <p:cNvGrpSpPr/>
          <p:nvPr/>
        </p:nvGrpSpPr>
        <p:grpSpPr>
          <a:xfrm>
            <a:off x="3272915" y="2180977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94" name="Oval 3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6" name="Round Same Side Corner Rectangle 3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97" name="Group 396"/>
          <p:cNvGrpSpPr/>
          <p:nvPr/>
        </p:nvGrpSpPr>
        <p:grpSpPr>
          <a:xfrm>
            <a:off x="3272915" y="2837613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398" name="Oval 3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0" name="Round Same Side Corner Rectangle 3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1" name="Group 400"/>
          <p:cNvGrpSpPr/>
          <p:nvPr/>
        </p:nvGrpSpPr>
        <p:grpSpPr>
          <a:xfrm>
            <a:off x="3272915" y="3494249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02" name="Oval 40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4" name="Round Same Side Corner Rectangle 40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3272915" y="4150885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06" name="Oval 40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8" name="Round Same Side Corner Rectangle 40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9" name="Group 408"/>
          <p:cNvGrpSpPr/>
          <p:nvPr/>
        </p:nvGrpSpPr>
        <p:grpSpPr>
          <a:xfrm>
            <a:off x="3272915" y="4807521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10" name="Oval 40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2" name="Round Same Side Corner Rectangle 41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13" name="Group 412"/>
          <p:cNvGrpSpPr/>
          <p:nvPr/>
        </p:nvGrpSpPr>
        <p:grpSpPr>
          <a:xfrm>
            <a:off x="3272915" y="5464156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14" name="Oval 41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6" name="Round Same Side Corner Rectangle 41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842667" y="1524341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18" name="Oval 41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0" name="Round Same Side Corner Rectangle 41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3842667" y="2180977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22" name="Oval 42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4" name="Round Same Side Corner Rectangle 42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5" name="Group 424"/>
          <p:cNvGrpSpPr/>
          <p:nvPr/>
        </p:nvGrpSpPr>
        <p:grpSpPr>
          <a:xfrm>
            <a:off x="3842667" y="2837613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26" name="Oval 42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8" name="Round Same Side Corner Rectangle 42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9" name="Group 428"/>
          <p:cNvGrpSpPr/>
          <p:nvPr/>
        </p:nvGrpSpPr>
        <p:grpSpPr>
          <a:xfrm>
            <a:off x="3842667" y="3494249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30" name="Oval 4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2" name="Round Same Side Corner Rectangle 4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3842667" y="4150885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34" name="Oval 4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6" name="Round Same Side Corner Rectangle 4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7" name="Group 436"/>
          <p:cNvGrpSpPr/>
          <p:nvPr/>
        </p:nvGrpSpPr>
        <p:grpSpPr>
          <a:xfrm>
            <a:off x="3842667" y="4807521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38" name="Oval 4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0" name="Round Same Side Corner Rectangle 4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1" name="Group 440"/>
          <p:cNvGrpSpPr/>
          <p:nvPr/>
        </p:nvGrpSpPr>
        <p:grpSpPr>
          <a:xfrm>
            <a:off x="3842667" y="5464156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42" name="Oval 4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3" name="Rectangle 4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4" name="Round Same Side Corner Rectangle 4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5" name="Group 444"/>
          <p:cNvGrpSpPr/>
          <p:nvPr/>
        </p:nvGrpSpPr>
        <p:grpSpPr>
          <a:xfrm>
            <a:off x="4412419" y="1524341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46" name="Oval 4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8" name="Round Same Side Corner Rectangle 4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412419" y="2180977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50" name="Oval 4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2" name="Round Same Side Corner Rectangle 4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3" name="Group 452"/>
          <p:cNvGrpSpPr/>
          <p:nvPr/>
        </p:nvGrpSpPr>
        <p:grpSpPr>
          <a:xfrm>
            <a:off x="4412419" y="2837613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54" name="Oval 4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5" name="Rectangle 4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6" name="Round Same Side Corner Rectangle 4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4412419" y="3494249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58" name="Oval 4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0" name="Round Same Side Corner Rectangle 4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1" name="Group 460"/>
          <p:cNvGrpSpPr/>
          <p:nvPr/>
        </p:nvGrpSpPr>
        <p:grpSpPr>
          <a:xfrm>
            <a:off x="4412419" y="4150885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62" name="Oval 4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3" name="Rectangle 4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4" name="Round Same Side Corner Rectangle 4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5" name="Group 464"/>
          <p:cNvGrpSpPr/>
          <p:nvPr/>
        </p:nvGrpSpPr>
        <p:grpSpPr>
          <a:xfrm>
            <a:off x="4412419" y="4807521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66" name="Oval 4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8" name="Round Same Side Corner Rectangle 4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9" name="Group 468"/>
          <p:cNvGrpSpPr/>
          <p:nvPr/>
        </p:nvGrpSpPr>
        <p:grpSpPr>
          <a:xfrm>
            <a:off x="4412419" y="5464156"/>
            <a:ext cx="201091" cy="471454"/>
            <a:chOff x="3879483" y="1004884"/>
            <a:chExt cx="558200" cy="1308689"/>
          </a:xfrm>
          <a:solidFill>
            <a:schemeClr val="accent6"/>
          </a:solidFill>
        </p:grpSpPr>
        <p:sp>
          <p:nvSpPr>
            <p:cNvPr id="470" name="Oval 4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2" name="Round Same Side Corner Rectangle 4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3" name="Group 472"/>
          <p:cNvGrpSpPr/>
          <p:nvPr/>
        </p:nvGrpSpPr>
        <p:grpSpPr>
          <a:xfrm>
            <a:off x="4982171" y="1524341"/>
            <a:ext cx="201091" cy="471454"/>
            <a:chOff x="3879483" y="1004884"/>
            <a:chExt cx="558200" cy="1308689"/>
          </a:xfrm>
          <a:solidFill>
            <a:srgbClr val="F79646"/>
          </a:solidFill>
        </p:grpSpPr>
        <p:sp>
          <p:nvSpPr>
            <p:cNvPr id="474" name="Oval 4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5" name="Rectangle 4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6" name="Round Same Side Corner Rectangle 4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7" name="Group 476"/>
          <p:cNvGrpSpPr/>
          <p:nvPr/>
        </p:nvGrpSpPr>
        <p:grpSpPr>
          <a:xfrm>
            <a:off x="4982171" y="2180977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78" name="Oval 4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0" name="Round Same Side Corner Rectangle 4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1" name="Group 480"/>
          <p:cNvGrpSpPr/>
          <p:nvPr/>
        </p:nvGrpSpPr>
        <p:grpSpPr>
          <a:xfrm>
            <a:off x="4982171" y="2837613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82" name="Oval 4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4" name="Round Same Side Corner Rectangle 4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5" name="Group 484"/>
          <p:cNvGrpSpPr/>
          <p:nvPr/>
        </p:nvGrpSpPr>
        <p:grpSpPr>
          <a:xfrm>
            <a:off x="4982171" y="3494249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86" name="Oval 4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7" name="Rectangle 4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8" name="Round Same Side Corner Rectangle 4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9" name="Group 488"/>
          <p:cNvGrpSpPr/>
          <p:nvPr/>
        </p:nvGrpSpPr>
        <p:grpSpPr>
          <a:xfrm>
            <a:off x="4982171" y="415088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90" name="Oval 4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2" name="Round Same Side Corner Rectangle 4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3" name="Group 492"/>
          <p:cNvGrpSpPr/>
          <p:nvPr/>
        </p:nvGrpSpPr>
        <p:grpSpPr>
          <a:xfrm>
            <a:off x="4982171" y="480752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94" name="Oval 4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6" name="Round Same Side Corner Rectangle 4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7" name="Group 496"/>
          <p:cNvGrpSpPr/>
          <p:nvPr/>
        </p:nvGrpSpPr>
        <p:grpSpPr>
          <a:xfrm>
            <a:off x="4982171" y="5464156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498" name="Oval 4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0" name="Round Same Side Corner Rectangle 4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551926" y="152434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30" name="Oval 5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2" name="Round Same Side Corner Rectangle 5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33" name="Group 532"/>
          <p:cNvGrpSpPr/>
          <p:nvPr/>
        </p:nvGrpSpPr>
        <p:grpSpPr>
          <a:xfrm>
            <a:off x="5551926" y="2180977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34" name="Oval 5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6" name="Round Same Side Corner Rectangle 5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37" name="Group 536"/>
          <p:cNvGrpSpPr/>
          <p:nvPr/>
        </p:nvGrpSpPr>
        <p:grpSpPr>
          <a:xfrm>
            <a:off x="5551926" y="2837613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38" name="Oval 5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0" name="Round Same Side Corner Rectangle 5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41" name="Group 540"/>
          <p:cNvGrpSpPr/>
          <p:nvPr/>
        </p:nvGrpSpPr>
        <p:grpSpPr>
          <a:xfrm>
            <a:off x="5551926" y="3494249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42" name="Oval 5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4" name="Round Same Side Corner Rectangle 5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45" name="Group 544"/>
          <p:cNvGrpSpPr/>
          <p:nvPr/>
        </p:nvGrpSpPr>
        <p:grpSpPr>
          <a:xfrm>
            <a:off x="5551926" y="415088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46" name="Oval 5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7" name="Rectangle 5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8" name="Round Same Side Corner Rectangle 5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49" name="Group 548"/>
          <p:cNvGrpSpPr/>
          <p:nvPr/>
        </p:nvGrpSpPr>
        <p:grpSpPr>
          <a:xfrm>
            <a:off x="5551926" y="480752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50" name="Oval 5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1" name="Rectangle 5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2" name="Round Same Side Corner Rectangle 5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3" name="Group 552"/>
          <p:cNvGrpSpPr/>
          <p:nvPr/>
        </p:nvGrpSpPr>
        <p:grpSpPr>
          <a:xfrm>
            <a:off x="5551926" y="5464156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54" name="Oval 55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6" name="Round Same Side Corner Rectangle 55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7" name="Group 556"/>
          <p:cNvGrpSpPr/>
          <p:nvPr/>
        </p:nvGrpSpPr>
        <p:grpSpPr>
          <a:xfrm>
            <a:off x="6121678" y="152434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58" name="Oval 55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0" name="Round Same Side Corner Rectangle 55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61" name="Group 560"/>
          <p:cNvGrpSpPr/>
          <p:nvPr/>
        </p:nvGrpSpPr>
        <p:grpSpPr>
          <a:xfrm>
            <a:off x="6121678" y="2180977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62" name="Oval 56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4" name="Round Same Side Corner Rectangle 56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65" name="Group 564"/>
          <p:cNvGrpSpPr/>
          <p:nvPr/>
        </p:nvGrpSpPr>
        <p:grpSpPr>
          <a:xfrm>
            <a:off x="6121678" y="2837613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66" name="Oval 56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8" name="Round Same Side Corner Rectangle 56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69" name="Group 568"/>
          <p:cNvGrpSpPr/>
          <p:nvPr/>
        </p:nvGrpSpPr>
        <p:grpSpPr>
          <a:xfrm>
            <a:off x="6121678" y="3494249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70" name="Oval 56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2" name="Round Same Side Corner Rectangle 57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73" name="Group 572"/>
          <p:cNvGrpSpPr/>
          <p:nvPr/>
        </p:nvGrpSpPr>
        <p:grpSpPr>
          <a:xfrm>
            <a:off x="6121678" y="415088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74" name="Oval 57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6" name="Round Same Side Corner Rectangle 57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77" name="Group 576"/>
          <p:cNvGrpSpPr/>
          <p:nvPr/>
        </p:nvGrpSpPr>
        <p:grpSpPr>
          <a:xfrm>
            <a:off x="6121678" y="480752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78" name="Oval 57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0" name="Round Same Side Corner Rectangle 57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1" name="Group 580"/>
          <p:cNvGrpSpPr/>
          <p:nvPr/>
        </p:nvGrpSpPr>
        <p:grpSpPr>
          <a:xfrm>
            <a:off x="6121678" y="5464156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82" name="Oval 58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4" name="Round Same Side Corner Rectangle 58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5" name="Group 584"/>
          <p:cNvGrpSpPr/>
          <p:nvPr/>
        </p:nvGrpSpPr>
        <p:grpSpPr>
          <a:xfrm>
            <a:off x="6691430" y="152434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86" name="Oval 58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8" name="Round Same Side Corner Rectangle 58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6691430" y="2180977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90" name="Oval 58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2" name="Round Same Side Corner Rectangle 59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3" name="Group 592"/>
          <p:cNvGrpSpPr/>
          <p:nvPr/>
        </p:nvGrpSpPr>
        <p:grpSpPr>
          <a:xfrm>
            <a:off x="6691430" y="2837613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94" name="Oval 59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6" name="Round Same Side Corner Rectangle 59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7" name="Group 596"/>
          <p:cNvGrpSpPr/>
          <p:nvPr/>
        </p:nvGrpSpPr>
        <p:grpSpPr>
          <a:xfrm>
            <a:off x="6691430" y="3494249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598" name="Oval 5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0" name="Round Same Side Corner Rectangle 5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1" name="Group 600"/>
          <p:cNvGrpSpPr/>
          <p:nvPr/>
        </p:nvGrpSpPr>
        <p:grpSpPr>
          <a:xfrm>
            <a:off x="6691430" y="415088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02" name="Oval 60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4" name="Round Same Side Corner Rectangle 60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5" name="Group 604"/>
          <p:cNvGrpSpPr/>
          <p:nvPr/>
        </p:nvGrpSpPr>
        <p:grpSpPr>
          <a:xfrm>
            <a:off x="6691430" y="480752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06" name="Oval 60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8" name="Round Same Side Corner Rectangle 60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9" name="Group 608"/>
          <p:cNvGrpSpPr/>
          <p:nvPr/>
        </p:nvGrpSpPr>
        <p:grpSpPr>
          <a:xfrm>
            <a:off x="6691430" y="5464156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10" name="Oval 60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2" name="Round Same Side Corner Rectangle 61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3" name="Group 612"/>
          <p:cNvGrpSpPr/>
          <p:nvPr/>
        </p:nvGrpSpPr>
        <p:grpSpPr>
          <a:xfrm>
            <a:off x="7261182" y="152434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14" name="Oval 61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6" name="Round Same Side Corner Rectangle 61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7" name="Group 616"/>
          <p:cNvGrpSpPr/>
          <p:nvPr/>
        </p:nvGrpSpPr>
        <p:grpSpPr>
          <a:xfrm>
            <a:off x="7261182" y="2180977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18" name="Oval 61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9" name="Rectangle 61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0" name="Round Same Side Corner Rectangle 61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21" name="Group 620"/>
          <p:cNvGrpSpPr/>
          <p:nvPr/>
        </p:nvGrpSpPr>
        <p:grpSpPr>
          <a:xfrm>
            <a:off x="7261182" y="2837613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22" name="Oval 62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4" name="Round Same Side Corner Rectangle 62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25" name="Group 624"/>
          <p:cNvGrpSpPr/>
          <p:nvPr/>
        </p:nvGrpSpPr>
        <p:grpSpPr>
          <a:xfrm>
            <a:off x="7261182" y="3494249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26" name="Oval 62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8" name="Round Same Side Corner Rectangle 62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29" name="Group 628"/>
          <p:cNvGrpSpPr/>
          <p:nvPr/>
        </p:nvGrpSpPr>
        <p:grpSpPr>
          <a:xfrm>
            <a:off x="7261182" y="4150885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30" name="Oval 62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1" name="Rectangle 63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2" name="Round Same Side Corner Rectangle 63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3" name="Group 632"/>
          <p:cNvGrpSpPr/>
          <p:nvPr/>
        </p:nvGrpSpPr>
        <p:grpSpPr>
          <a:xfrm>
            <a:off x="7261182" y="480752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34" name="Oval 633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5" name="Rectangle 634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6" name="Round Same Side Corner Rectangle 635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7" name="Group 636"/>
          <p:cNvGrpSpPr/>
          <p:nvPr/>
        </p:nvGrpSpPr>
        <p:grpSpPr>
          <a:xfrm>
            <a:off x="7261182" y="5464156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38" name="Oval 63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0" name="Round Same Side Corner Rectangle 63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1" name="Group 640"/>
          <p:cNvGrpSpPr/>
          <p:nvPr/>
        </p:nvGrpSpPr>
        <p:grpSpPr>
          <a:xfrm>
            <a:off x="7830934" y="1524341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42" name="Oval 64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4" name="Round Same Side Corner Rectangle 64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5" name="Group 644"/>
          <p:cNvGrpSpPr/>
          <p:nvPr/>
        </p:nvGrpSpPr>
        <p:grpSpPr>
          <a:xfrm>
            <a:off x="7830934" y="2180977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46" name="Oval 645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8" name="Round Same Side Corner Rectangle 647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49" name="Group 648"/>
          <p:cNvGrpSpPr/>
          <p:nvPr/>
        </p:nvGrpSpPr>
        <p:grpSpPr>
          <a:xfrm>
            <a:off x="7830934" y="2837613"/>
            <a:ext cx="201091" cy="471454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650" name="Oval 649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2" name="Round Same Side Corner Rectangle 651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7" name="Group 696"/>
          <p:cNvGrpSpPr/>
          <p:nvPr/>
        </p:nvGrpSpPr>
        <p:grpSpPr>
          <a:xfrm>
            <a:off x="1135314" y="6278210"/>
            <a:ext cx="201091" cy="471454"/>
            <a:chOff x="3879483" y="1004884"/>
            <a:chExt cx="558200" cy="1308689"/>
          </a:xfrm>
          <a:solidFill>
            <a:schemeClr val="bg1"/>
          </a:solidFill>
        </p:grpSpPr>
        <p:sp>
          <p:nvSpPr>
            <p:cNvPr id="698" name="Oval 697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0" name="Round Same Side Corner Rectangle 699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03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err="1">
                <a:solidFill>
                  <a:prstClr val="black"/>
                </a:solidFill>
                <a:latin typeface="Calibri"/>
                <a:cs typeface="Calibri"/>
              </a:rPr>
              <a:t>Code.org</a:t>
            </a:r>
            <a:r>
              <a:rPr lang="en-US" sz="3800" dirty="0">
                <a:solidFill>
                  <a:prstClr val="black"/>
                </a:solidFill>
                <a:latin typeface="Calibri"/>
                <a:cs typeface="Calibri"/>
              </a:rPr>
              <a:t> Students</a:t>
            </a:r>
          </a:p>
        </p:txBody>
      </p:sp>
      <p:pic>
        <p:nvPicPr>
          <p:cNvPr id="501" name="Picture 50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11" y="6196718"/>
            <a:ext cx="620889" cy="62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938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#5: </a:t>
            </a:r>
            <a:r>
              <a:rPr lang="en-US" sz="3600" dirty="0">
                <a:latin typeface="+mn-lt"/>
                <a:ea typeface="Courier" charset="0"/>
                <a:cs typeface="Courier" charset="0"/>
              </a:rPr>
              <a:t>when you pass (or return) an object, the address is passed.</a:t>
            </a:r>
            <a:endParaRPr lang="en-US" sz="3600" dirty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1181431">
            <a:off x="4158640" y="5160723"/>
            <a:ext cx="214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Aka reference</a:t>
            </a:r>
          </a:p>
        </p:txBody>
      </p:sp>
      <p:sp>
        <p:nvSpPr>
          <p:cNvPr id="4" name="Freeform 3"/>
          <p:cNvSpPr/>
          <p:nvPr/>
        </p:nvSpPr>
        <p:spPr>
          <a:xfrm>
            <a:off x="4743260" y="3795386"/>
            <a:ext cx="617880" cy="1290181"/>
          </a:xfrm>
          <a:custGeom>
            <a:avLst/>
            <a:gdLst>
              <a:gd name="connsiteX0" fmla="*/ 617880 w 617880"/>
              <a:gd name="connsiteY0" fmla="*/ 1290181 h 1290181"/>
              <a:gd name="connsiteX1" fmla="*/ 592828 w 617880"/>
              <a:gd name="connsiteY1" fmla="*/ 939452 h 1290181"/>
              <a:gd name="connsiteX2" fmla="*/ 542724 w 617880"/>
              <a:gd name="connsiteY2" fmla="*/ 851770 h 1290181"/>
              <a:gd name="connsiteX3" fmla="*/ 517672 w 617880"/>
              <a:gd name="connsiteY3" fmla="*/ 814192 h 1290181"/>
              <a:gd name="connsiteX4" fmla="*/ 442515 w 617880"/>
              <a:gd name="connsiteY4" fmla="*/ 764088 h 1290181"/>
              <a:gd name="connsiteX5" fmla="*/ 329781 w 617880"/>
              <a:gd name="connsiteY5" fmla="*/ 713984 h 1290181"/>
              <a:gd name="connsiteX6" fmla="*/ 179469 w 617880"/>
              <a:gd name="connsiteY6" fmla="*/ 701458 h 1290181"/>
              <a:gd name="connsiteX7" fmla="*/ 79261 w 617880"/>
              <a:gd name="connsiteY7" fmla="*/ 638828 h 1290181"/>
              <a:gd name="connsiteX8" fmla="*/ 54208 w 617880"/>
              <a:gd name="connsiteY8" fmla="*/ 563672 h 1290181"/>
              <a:gd name="connsiteX9" fmla="*/ 41682 w 617880"/>
              <a:gd name="connsiteY9" fmla="*/ 526093 h 1290181"/>
              <a:gd name="connsiteX10" fmla="*/ 54208 w 617880"/>
              <a:gd name="connsiteY10" fmla="*/ 325677 h 1290181"/>
              <a:gd name="connsiteX11" fmla="*/ 66735 w 617880"/>
              <a:gd name="connsiteY11" fmla="*/ 288099 h 1290181"/>
              <a:gd name="connsiteX12" fmla="*/ 104313 w 617880"/>
              <a:gd name="connsiteY12" fmla="*/ 250521 h 1290181"/>
              <a:gd name="connsiteX13" fmla="*/ 129365 w 617880"/>
              <a:gd name="connsiteY13" fmla="*/ 175365 h 1290181"/>
              <a:gd name="connsiteX14" fmla="*/ 166943 w 617880"/>
              <a:gd name="connsiteY14" fmla="*/ 100209 h 1290181"/>
              <a:gd name="connsiteX15" fmla="*/ 141891 w 617880"/>
              <a:gd name="connsiteY15" fmla="*/ 75156 h 1290181"/>
              <a:gd name="connsiteX16" fmla="*/ 66735 w 617880"/>
              <a:gd name="connsiteY16" fmla="*/ 100209 h 1290181"/>
              <a:gd name="connsiteX17" fmla="*/ 4104 w 617880"/>
              <a:gd name="connsiteY17" fmla="*/ 150313 h 1290181"/>
              <a:gd name="connsiteX18" fmla="*/ 16630 w 617880"/>
              <a:gd name="connsiteY18" fmla="*/ 112735 h 1290181"/>
              <a:gd name="connsiteX19" fmla="*/ 66735 w 617880"/>
              <a:gd name="connsiteY19" fmla="*/ 62630 h 1290181"/>
              <a:gd name="connsiteX20" fmla="*/ 104313 w 617880"/>
              <a:gd name="connsiteY20" fmla="*/ 25052 h 1290181"/>
              <a:gd name="connsiteX21" fmla="*/ 179469 w 617880"/>
              <a:gd name="connsiteY21" fmla="*/ 0 h 1290181"/>
              <a:gd name="connsiteX22" fmla="*/ 191995 w 617880"/>
              <a:gd name="connsiteY22" fmla="*/ 50104 h 1290181"/>
              <a:gd name="connsiteX23" fmla="*/ 267151 w 617880"/>
              <a:gd name="connsiteY23" fmla="*/ 187891 h 1290181"/>
              <a:gd name="connsiteX24" fmla="*/ 279677 w 617880"/>
              <a:gd name="connsiteY24" fmla="*/ 237995 h 1290181"/>
              <a:gd name="connsiteX25" fmla="*/ 342307 w 617880"/>
              <a:gd name="connsiteY25" fmla="*/ 313151 h 129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17880" h="1290181">
                <a:moveTo>
                  <a:pt x="617880" y="1290181"/>
                </a:moveTo>
                <a:cubicBezTo>
                  <a:pt x="609529" y="1173271"/>
                  <a:pt x="604118" y="1056115"/>
                  <a:pt x="592828" y="939452"/>
                </a:cubicBezTo>
                <a:cubicBezTo>
                  <a:pt x="589187" y="901832"/>
                  <a:pt x="563737" y="881188"/>
                  <a:pt x="542724" y="851770"/>
                </a:cubicBezTo>
                <a:cubicBezTo>
                  <a:pt x="533974" y="839520"/>
                  <a:pt x="529002" y="824105"/>
                  <a:pt x="517672" y="814192"/>
                </a:cubicBezTo>
                <a:cubicBezTo>
                  <a:pt x="495013" y="794365"/>
                  <a:pt x="467567" y="780789"/>
                  <a:pt x="442515" y="764088"/>
                </a:cubicBezTo>
                <a:cubicBezTo>
                  <a:pt x="404816" y="738956"/>
                  <a:pt x="380889" y="718243"/>
                  <a:pt x="329781" y="713984"/>
                </a:cubicBezTo>
                <a:lnTo>
                  <a:pt x="179469" y="701458"/>
                </a:lnTo>
                <a:cubicBezTo>
                  <a:pt x="117280" y="680728"/>
                  <a:pt x="103427" y="693200"/>
                  <a:pt x="79261" y="638828"/>
                </a:cubicBezTo>
                <a:cubicBezTo>
                  <a:pt x="68536" y="614697"/>
                  <a:pt x="62559" y="588724"/>
                  <a:pt x="54208" y="563672"/>
                </a:cubicBezTo>
                <a:lnTo>
                  <a:pt x="41682" y="526093"/>
                </a:lnTo>
                <a:cubicBezTo>
                  <a:pt x="45857" y="459288"/>
                  <a:pt x="47201" y="392245"/>
                  <a:pt x="54208" y="325677"/>
                </a:cubicBezTo>
                <a:cubicBezTo>
                  <a:pt x="55590" y="312546"/>
                  <a:pt x="59411" y="299085"/>
                  <a:pt x="66735" y="288099"/>
                </a:cubicBezTo>
                <a:cubicBezTo>
                  <a:pt x="76561" y="273360"/>
                  <a:pt x="91787" y="263047"/>
                  <a:pt x="104313" y="250521"/>
                </a:cubicBezTo>
                <a:cubicBezTo>
                  <a:pt x="112664" y="225469"/>
                  <a:pt x="114717" y="197337"/>
                  <a:pt x="129365" y="175365"/>
                </a:cubicBezTo>
                <a:cubicBezTo>
                  <a:pt x="161741" y="126801"/>
                  <a:pt x="149656" y="152069"/>
                  <a:pt x="166943" y="100209"/>
                </a:cubicBezTo>
                <a:cubicBezTo>
                  <a:pt x="158592" y="91858"/>
                  <a:pt x="153701" y="75156"/>
                  <a:pt x="141891" y="75156"/>
                </a:cubicBezTo>
                <a:cubicBezTo>
                  <a:pt x="115484" y="75156"/>
                  <a:pt x="66735" y="100209"/>
                  <a:pt x="66735" y="100209"/>
                </a:cubicBezTo>
                <a:cubicBezTo>
                  <a:pt x="59961" y="106982"/>
                  <a:pt x="14637" y="155580"/>
                  <a:pt x="4104" y="150313"/>
                </a:cubicBezTo>
                <a:cubicBezTo>
                  <a:pt x="-7706" y="144408"/>
                  <a:pt x="8956" y="123479"/>
                  <a:pt x="16630" y="112735"/>
                </a:cubicBezTo>
                <a:cubicBezTo>
                  <a:pt x="30359" y="93515"/>
                  <a:pt x="50033" y="79332"/>
                  <a:pt x="66735" y="62630"/>
                </a:cubicBezTo>
                <a:cubicBezTo>
                  <a:pt x="79261" y="50104"/>
                  <a:pt x="87508" y="30654"/>
                  <a:pt x="104313" y="25052"/>
                </a:cubicBezTo>
                <a:lnTo>
                  <a:pt x="179469" y="0"/>
                </a:lnTo>
                <a:cubicBezTo>
                  <a:pt x="183644" y="16701"/>
                  <a:pt x="185214" y="34281"/>
                  <a:pt x="191995" y="50104"/>
                </a:cubicBezTo>
                <a:cubicBezTo>
                  <a:pt x="233153" y="146140"/>
                  <a:pt x="221749" y="6285"/>
                  <a:pt x="267151" y="187891"/>
                </a:cubicBezTo>
                <a:cubicBezTo>
                  <a:pt x="271326" y="204592"/>
                  <a:pt x="271978" y="222597"/>
                  <a:pt x="279677" y="237995"/>
                </a:cubicBezTo>
                <a:cubicBezTo>
                  <a:pt x="318992" y="316625"/>
                  <a:pt x="301490" y="313151"/>
                  <a:pt x="342307" y="31315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6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814192" y="2570837"/>
            <a:ext cx="76085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</a:p>
        </p:txBody>
      </p:sp>
    </p:spTree>
    <p:extLst>
      <p:ext uri="{BB962C8B-B14F-4D97-AF65-F5344CB8AC3E}">
        <p14:creationId xmlns:p14="http://schemas.microsoft.com/office/powerpoint/2010/main" val="10072633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Objects store addresses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(which are like URLs)</a:t>
            </a:r>
          </a:p>
        </p:txBody>
      </p:sp>
    </p:spTree>
    <p:extLst>
      <p:ext uri="{BB962C8B-B14F-4D97-AF65-F5344CB8AC3E}">
        <p14:creationId xmlns:p14="http://schemas.microsoft.com/office/powerpoint/2010/main" val="4082906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Instance Variables</a:t>
            </a:r>
          </a:p>
        </p:txBody>
      </p:sp>
    </p:spTree>
    <p:extLst>
      <p:ext uri="{BB962C8B-B14F-4D97-AF65-F5344CB8AC3E}">
        <p14:creationId xmlns:p14="http://schemas.microsoft.com/office/powerpoint/2010/main" val="2426614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97" y="22308"/>
            <a:ext cx="4715852" cy="1855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5416" y="211300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01980" y="2396367"/>
            <a:ext cx="4146115" cy="2299203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767" y="2496575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Instance Variables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72649" y="216655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</p:spTree>
    <p:extLst>
      <p:ext uri="{BB962C8B-B14F-4D97-AF65-F5344CB8AC3E}">
        <p14:creationId xmlns:p14="http://schemas.microsoft.com/office/powerpoint/2010/main" val="6265685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97" y="22308"/>
            <a:ext cx="4715852" cy="1855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5416" y="211300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01980" y="2396367"/>
            <a:ext cx="4146115" cy="2299203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767" y="2496575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Instance Variables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935" y="400793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paddle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14522" y="3906657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2649" y="216655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051222" y="148284"/>
            <a:ext cx="4782064" cy="3459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14302" y="2854412"/>
            <a:ext cx="1631091" cy="4942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593785" y="2928551"/>
            <a:ext cx="3540245" cy="1445741"/>
          </a:xfrm>
          <a:custGeom>
            <a:avLst/>
            <a:gdLst>
              <a:gd name="connsiteX0" fmla="*/ 13491 w 3540245"/>
              <a:gd name="connsiteY0" fmla="*/ 1248033 h 1445741"/>
              <a:gd name="connsiteX1" fmla="*/ 124701 w 3540245"/>
              <a:gd name="connsiteY1" fmla="*/ 1346887 h 1445741"/>
              <a:gd name="connsiteX2" fmla="*/ 112345 w 3540245"/>
              <a:gd name="connsiteY2" fmla="*/ 1285103 h 1445741"/>
              <a:gd name="connsiteX3" fmla="*/ 62918 w 3540245"/>
              <a:gd name="connsiteY3" fmla="*/ 1297460 h 1445741"/>
              <a:gd name="connsiteX4" fmla="*/ 112345 w 3540245"/>
              <a:gd name="connsiteY4" fmla="*/ 1359244 h 1445741"/>
              <a:gd name="connsiteX5" fmla="*/ 186485 w 3540245"/>
              <a:gd name="connsiteY5" fmla="*/ 1383957 h 1445741"/>
              <a:gd name="connsiteX6" fmla="*/ 260626 w 3540245"/>
              <a:gd name="connsiteY6" fmla="*/ 1421027 h 1445741"/>
              <a:gd name="connsiteX7" fmla="*/ 359480 w 3540245"/>
              <a:gd name="connsiteY7" fmla="*/ 1445741 h 1445741"/>
              <a:gd name="connsiteX8" fmla="*/ 1014388 w 3540245"/>
              <a:gd name="connsiteY8" fmla="*/ 1433384 h 1445741"/>
              <a:gd name="connsiteX9" fmla="*/ 1076172 w 3540245"/>
              <a:gd name="connsiteY9" fmla="*/ 1421027 h 1445741"/>
              <a:gd name="connsiteX10" fmla="*/ 1199739 w 3540245"/>
              <a:gd name="connsiteY10" fmla="*/ 1396314 h 1445741"/>
              <a:gd name="connsiteX11" fmla="*/ 1261523 w 3540245"/>
              <a:gd name="connsiteY11" fmla="*/ 1371600 h 1445741"/>
              <a:gd name="connsiteX12" fmla="*/ 1298593 w 3540245"/>
              <a:gd name="connsiteY12" fmla="*/ 1359244 h 1445741"/>
              <a:gd name="connsiteX13" fmla="*/ 1385091 w 3540245"/>
              <a:gd name="connsiteY13" fmla="*/ 1322173 h 1445741"/>
              <a:gd name="connsiteX14" fmla="*/ 1508658 w 3540245"/>
              <a:gd name="connsiteY14" fmla="*/ 1248033 h 1445741"/>
              <a:gd name="connsiteX15" fmla="*/ 1545729 w 3540245"/>
              <a:gd name="connsiteY15" fmla="*/ 1223319 h 1445741"/>
              <a:gd name="connsiteX16" fmla="*/ 1694010 w 3540245"/>
              <a:gd name="connsiteY16" fmla="*/ 1075038 h 1445741"/>
              <a:gd name="connsiteX17" fmla="*/ 1780507 w 3540245"/>
              <a:gd name="connsiteY17" fmla="*/ 988541 h 1445741"/>
              <a:gd name="connsiteX18" fmla="*/ 1854647 w 3540245"/>
              <a:gd name="connsiteY18" fmla="*/ 889687 h 1445741"/>
              <a:gd name="connsiteX19" fmla="*/ 1879361 w 3540245"/>
              <a:gd name="connsiteY19" fmla="*/ 840260 h 1445741"/>
              <a:gd name="connsiteX20" fmla="*/ 1916431 w 3540245"/>
              <a:gd name="connsiteY20" fmla="*/ 803190 h 1445741"/>
              <a:gd name="connsiteX21" fmla="*/ 1965858 w 3540245"/>
              <a:gd name="connsiteY21" fmla="*/ 729049 h 1445741"/>
              <a:gd name="connsiteX22" fmla="*/ 1990572 w 3540245"/>
              <a:gd name="connsiteY22" fmla="*/ 691979 h 1445741"/>
              <a:gd name="connsiteX23" fmla="*/ 2015285 w 3540245"/>
              <a:gd name="connsiteY23" fmla="*/ 654908 h 1445741"/>
              <a:gd name="connsiteX24" fmla="*/ 2039999 w 3540245"/>
              <a:gd name="connsiteY24" fmla="*/ 617838 h 1445741"/>
              <a:gd name="connsiteX25" fmla="*/ 2101783 w 3540245"/>
              <a:gd name="connsiteY25" fmla="*/ 518984 h 1445741"/>
              <a:gd name="connsiteX26" fmla="*/ 2126496 w 3540245"/>
              <a:gd name="connsiteY26" fmla="*/ 469557 h 1445741"/>
              <a:gd name="connsiteX27" fmla="*/ 2151210 w 3540245"/>
              <a:gd name="connsiteY27" fmla="*/ 432487 h 1445741"/>
              <a:gd name="connsiteX28" fmla="*/ 2163566 w 3540245"/>
              <a:gd name="connsiteY28" fmla="*/ 395417 h 1445741"/>
              <a:gd name="connsiteX29" fmla="*/ 2212993 w 3540245"/>
              <a:gd name="connsiteY29" fmla="*/ 321276 h 1445741"/>
              <a:gd name="connsiteX30" fmla="*/ 2237707 w 3540245"/>
              <a:gd name="connsiteY30" fmla="*/ 284206 h 1445741"/>
              <a:gd name="connsiteX31" fmla="*/ 2348918 w 3540245"/>
              <a:gd name="connsiteY31" fmla="*/ 172995 h 1445741"/>
              <a:gd name="connsiteX32" fmla="*/ 2385988 w 3540245"/>
              <a:gd name="connsiteY32" fmla="*/ 135925 h 1445741"/>
              <a:gd name="connsiteX33" fmla="*/ 2423058 w 3540245"/>
              <a:gd name="connsiteY33" fmla="*/ 98854 h 1445741"/>
              <a:gd name="connsiteX34" fmla="*/ 2460129 w 3540245"/>
              <a:gd name="connsiteY34" fmla="*/ 86498 h 1445741"/>
              <a:gd name="connsiteX35" fmla="*/ 2497199 w 3540245"/>
              <a:gd name="connsiteY35" fmla="*/ 61784 h 1445741"/>
              <a:gd name="connsiteX36" fmla="*/ 2719620 w 3540245"/>
              <a:gd name="connsiteY36" fmla="*/ 24714 h 1445741"/>
              <a:gd name="connsiteX37" fmla="*/ 2781404 w 3540245"/>
              <a:gd name="connsiteY37" fmla="*/ 12357 h 1445741"/>
              <a:gd name="connsiteX38" fmla="*/ 3040896 w 3540245"/>
              <a:gd name="connsiteY38" fmla="*/ 24714 h 1445741"/>
              <a:gd name="connsiteX39" fmla="*/ 3152107 w 3540245"/>
              <a:gd name="connsiteY39" fmla="*/ 61784 h 1445741"/>
              <a:gd name="connsiteX40" fmla="*/ 3275674 w 3540245"/>
              <a:gd name="connsiteY40" fmla="*/ 86498 h 1445741"/>
              <a:gd name="connsiteX41" fmla="*/ 3535166 w 3540245"/>
              <a:gd name="connsiteY41" fmla="*/ 74141 h 1445741"/>
              <a:gd name="connsiteX42" fmla="*/ 3461026 w 3540245"/>
              <a:gd name="connsiteY42" fmla="*/ 49427 h 1445741"/>
              <a:gd name="connsiteX43" fmla="*/ 3349815 w 3540245"/>
              <a:gd name="connsiteY43" fmla="*/ 0 h 1445741"/>
              <a:gd name="connsiteX44" fmla="*/ 3386885 w 3540245"/>
              <a:gd name="connsiteY44" fmla="*/ 12357 h 1445741"/>
              <a:gd name="connsiteX45" fmla="*/ 3423956 w 3540245"/>
              <a:gd name="connsiteY45" fmla="*/ 24714 h 1445741"/>
              <a:gd name="connsiteX46" fmla="*/ 3535166 w 3540245"/>
              <a:gd name="connsiteY46" fmla="*/ 86498 h 1445741"/>
              <a:gd name="connsiteX47" fmla="*/ 3510453 w 3540245"/>
              <a:gd name="connsiteY47" fmla="*/ 135925 h 1445741"/>
              <a:gd name="connsiteX48" fmla="*/ 3461026 w 3540245"/>
              <a:gd name="connsiteY48" fmla="*/ 210065 h 1445741"/>
              <a:gd name="connsiteX49" fmla="*/ 3448669 w 3540245"/>
              <a:gd name="connsiteY49" fmla="*/ 247135 h 1445741"/>
              <a:gd name="connsiteX50" fmla="*/ 3411599 w 3540245"/>
              <a:gd name="connsiteY50" fmla="*/ 259492 h 144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540245" h="1445741">
                <a:moveTo>
                  <a:pt x="13491" y="1248033"/>
                </a:moveTo>
                <a:cubicBezTo>
                  <a:pt x="-2615" y="1312455"/>
                  <a:pt x="-32947" y="1364404"/>
                  <a:pt x="124701" y="1346887"/>
                </a:cubicBezTo>
                <a:cubicBezTo>
                  <a:pt x="145575" y="1344568"/>
                  <a:pt x="116464" y="1305698"/>
                  <a:pt x="112345" y="1285103"/>
                </a:cubicBezTo>
                <a:cubicBezTo>
                  <a:pt x="95869" y="1289222"/>
                  <a:pt x="73108" y="1283874"/>
                  <a:pt x="62918" y="1297460"/>
                </a:cubicBezTo>
                <a:cubicBezTo>
                  <a:pt x="43656" y="1323142"/>
                  <a:pt x="105843" y="1356354"/>
                  <a:pt x="112345" y="1359244"/>
                </a:cubicBezTo>
                <a:cubicBezTo>
                  <a:pt x="136150" y="1369824"/>
                  <a:pt x="164810" y="1369507"/>
                  <a:pt x="186485" y="1383957"/>
                </a:cubicBezTo>
                <a:cubicBezTo>
                  <a:pt x="225422" y="1409915"/>
                  <a:pt x="217335" y="1409220"/>
                  <a:pt x="260626" y="1421027"/>
                </a:cubicBezTo>
                <a:cubicBezTo>
                  <a:pt x="293395" y="1429964"/>
                  <a:pt x="359480" y="1445741"/>
                  <a:pt x="359480" y="1445741"/>
                </a:cubicBezTo>
                <a:lnTo>
                  <a:pt x="1014388" y="1433384"/>
                </a:lnTo>
                <a:cubicBezTo>
                  <a:pt x="1035378" y="1432660"/>
                  <a:pt x="1055508" y="1424784"/>
                  <a:pt x="1076172" y="1421027"/>
                </a:cubicBezTo>
                <a:cubicBezTo>
                  <a:pt x="1116332" y="1413725"/>
                  <a:pt x="1160394" y="1409429"/>
                  <a:pt x="1199739" y="1396314"/>
                </a:cubicBezTo>
                <a:cubicBezTo>
                  <a:pt x="1220782" y="1389300"/>
                  <a:pt x="1240754" y="1379388"/>
                  <a:pt x="1261523" y="1371600"/>
                </a:cubicBezTo>
                <a:cubicBezTo>
                  <a:pt x="1273719" y="1367027"/>
                  <a:pt x="1286236" y="1363363"/>
                  <a:pt x="1298593" y="1359244"/>
                </a:cubicBezTo>
                <a:cubicBezTo>
                  <a:pt x="1373717" y="1309161"/>
                  <a:pt x="1293900" y="1356369"/>
                  <a:pt x="1385091" y="1322173"/>
                </a:cubicBezTo>
                <a:cubicBezTo>
                  <a:pt x="1428519" y="1305888"/>
                  <a:pt x="1471702" y="1272671"/>
                  <a:pt x="1508658" y="1248033"/>
                </a:cubicBezTo>
                <a:cubicBezTo>
                  <a:pt x="1521015" y="1239795"/>
                  <a:pt x="1535228" y="1233820"/>
                  <a:pt x="1545729" y="1223319"/>
                </a:cubicBezTo>
                <a:lnTo>
                  <a:pt x="1694010" y="1075038"/>
                </a:lnTo>
                <a:lnTo>
                  <a:pt x="1780507" y="988541"/>
                </a:lnTo>
                <a:cubicBezTo>
                  <a:pt x="1805220" y="955590"/>
                  <a:pt x="1836226" y="926527"/>
                  <a:pt x="1854647" y="889687"/>
                </a:cubicBezTo>
                <a:cubicBezTo>
                  <a:pt x="1862885" y="873211"/>
                  <a:pt x="1868654" y="855249"/>
                  <a:pt x="1879361" y="840260"/>
                </a:cubicBezTo>
                <a:cubicBezTo>
                  <a:pt x="1889518" y="826040"/>
                  <a:pt x="1905702" y="816984"/>
                  <a:pt x="1916431" y="803190"/>
                </a:cubicBezTo>
                <a:cubicBezTo>
                  <a:pt x="1934666" y="779745"/>
                  <a:pt x="1949382" y="753763"/>
                  <a:pt x="1965858" y="729049"/>
                </a:cubicBezTo>
                <a:lnTo>
                  <a:pt x="1990572" y="691979"/>
                </a:lnTo>
                <a:lnTo>
                  <a:pt x="2015285" y="654908"/>
                </a:lnTo>
                <a:cubicBezTo>
                  <a:pt x="2023523" y="642551"/>
                  <a:pt x="2033358" y="631121"/>
                  <a:pt x="2039999" y="617838"/>
                </a:cubicBezTo>
                <a:cubicBezTo>
                  <a:pt x="2102616" y="492602"/>
                  <a:pt x="2021579" y="647310"/>
                  <a:pt x="2101783" y="518984"/>
                </a:cubicBezTo>
                <a:cubicBezTo>
                  <a:pt x="2111546" y="503364"/>
                  <a:pt x="2117357" y="485550"/>
                  <a:pt x="2126496" y="469557"/>
                </a:cubicBezTo>
                <a:cubicBezTo>
                  <a:pt x="2133864" y="456663"/>
                  <a:pt x="2142972" y="444844"/>
                  <a:pt x="2151210" y="432487"/>
                </a:cubicBezTo>
                <a:cubicBezTo>
                  <a:pt x="2155329" y="420130"/>
                  <a:pt x="2157241" y="406803"/>
                  <a:pt x="2163566" y="395417"/>
                </a:cubicBezTo>
                <a:cubicBezTo>
                  <a:pt x="2177990" y="369453"/>
                  <a:pt x="2196517" y="345990"/>
                  <a:pt x="2212993" y="321276"/>
                </a:cubicBezTo>
                <a:cubicBezTo>
                  <a:pt x="2221231" y="308919"/>
                  <a:pt x="2227206" y="294707"/>
                  <a:pt x="2237707" y="284206"/>
                </a:cubicBezTo>
                <a:lnTo>
                  <a:pt x="2348918" y="172995"/>
                </a:lnTo>
                <a:lnTo>
                  <a:pt x="2385988" y="135925"/>
                </a:lnTo>
                <a:cubicBezTo>
                  <a:pt x="2398345" y="123568"/>
                  <a:pt x="2406479" y="104380"/>
                  <a:pt x="2423058" y="98854"/>
                </a:cubicBezTo>
                <a:lnTo>
                  <a:pt x="2460129" y="86498"/>
                </a:lnTo>
                <a:cubicBezTo>
                  <a:pt x="2472486" y="78260"/>
                  <a:pt x="2483242" y="66859"/>
                  <a:pt x="2497199" y="61784"/>
                </a:cubicBezTo>
                <a:cubicBezTo>
                  <a:pt x="2586305" y="29382"/>
                  <a:pt x="2623079" y="37586"/>
                  <a:pt x="2719620" y="24714"/>
                </a:cubicBezTo>
                <a:cubicBezTo>
                  <a:pt x="2740438" y="21938"/>
                  <a:pt x="2760809" y="16476"/>
                  <a:pt x="2781404" y="12357"/>
                </a:cubicBezTo>
                <a:cubicBezTo>
                  <a:pt x="2867901" y="16476"/>
                  <a:pt x="2954830" y="15151"/>
                  <a:pt x="3040896" y="24714"/>
                </a:cubicBezTo>
                <a:cubicBezTo>
                  <a:pt x="3152127" y="37073"/>
                  <a:pt x="3077957" y="49425"/>
                  <a:pt x="3152107" y="61784"/>
                </a:cubicBezTo>
                <a:cubicBezTo>
                  <a:pt x="3242999" y="76933"/>
                  <a:pt x="3201941" y="68064"/>
                  <a:pt x="3275674" y="86498"/>
                </a:cubicBezTo>
                <a:cubicBezTo>
                  <a:pt x="3362171" y="82379"/>
                  <a:pt x="3450252" y="91124"/>
                  <a:pt x="3535166" y="74141"/>
                </a:cubicBezTo>
                <a:cubicBezTo>
                  <a:pt x="3560710" y="69032"/>
                  <a:pt x="3482701" y="63877"/>
                  <a:pt x="3461026" y="49427"/>
                </a:cubicBezTo>
                <a:cubicBezTo>
                  <a:pt x="3402281" y="10264"/>
                  <a:pt x="3438044" y="29410"/>
                  <a:pt x="3349815" y="0"/>
                </a:cubicBezTo>
                <a:lnTo>
                  <a:pt x="3386885" y="12357"/>
                </a:lnTo>
                <a:cubicBezTo>
                  <a:pt x="3399242" y="16476"/>
                  <a:pt x="3413118" y="17489"/>
                  <a:pt x="3423956" y="24714"/>
                </a:cubicBezTo>
                <a:cubicBezTo>
                  <a:pt x="3508934" y="81366"/>
                  <a:pt x="3469918" y="64748"/>
                  <a:pt x="3535166" y="86498"/>
                </a:cubicBezTo>
                <a:cubicBezTo>
                  <a:pt x="3526928" y="102974"/>
                  <a:pt x="3519930" y="120130"/>
                  <a:pt x="3510453" y="135925"/>
                </a:cubicBezTo>
                <a:cubicBezTo>
                  <a:pt x="3495172" y="161394"/>
                  <a:pt x="3470419" y="181887"/>
                  <a:pt x="3461026" y="210065"/>
                </a:cubicBezTo>
                <a:cubicBezTo>
                  <a:pt x="3456907" y="222422"/>
                  <a:pt x="3457879" y="237925"/>
                  <a:pt x="3448669" y="247135"/>
                </a:cubicBezTo>
                <a:cubicBezTo>
                  <a:pt x="3439459" y="256345"/>
                  <a:pt x="3411599" y="259492"/>
                  <a:pt x="3411599" y="25949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91E433-38E0-B54E-A89E-CC62FE3BAFF8}"/>
              </a:ext>
            </a:extLst>
          </p:cNvPr>
          <p:cNvSpPr txBox="1"/>
          <p:nvPr/>
        </p:nvSpPr>
        <p:spPr>
          <a:xfrm>
            <a:off x="1666755" y="399326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0CEB22-5CE9-8344-832D-897D29045E52}"/>
              </a:ext>
            </a:extLst>
          </p:cNvPr>
          <p:cNvSpPr txBox="1"/>
          <p:nvPr/>
        </p:nvSpPr>
        <p:spPr>
          <a:xfrm>
            <a:off x="6275408" y="242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2012022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97" y="22308"/>
            <a:ext cx="4715852" cy="1855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5416" y="211300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01980" y="2396367"/>
            <a:ext cx="4146115" cy="2299203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767" y="2496575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Instance Variables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935" y="400793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paddle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14522" y="3906657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2649" y="216655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051222" y="481916"/>
            <a:ext cx="4782064" cy="3459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14302" y="2854412"/>
            <a:ext cx="1631091" cy="4942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593785" y="2928551"/>
            <a:ext cx="3540245" cy="1445741"/>
          </a:xfrm>
          <a:custGeom>
            <a:avLst/>
            <a:gdLst>
              <a:gd name="connsiteX0" fmla="*/ 13491 w 3540245"/>
              <a:gd name="connsiteY0" fmla="*/ 1248033 h 1445741"/>
              <a:gd name="connsiteX1" fmla="*/ 124701 w 3540245"/>
              <a:gd name="connsiteY1" fmla="*/ 1346887 h 1445741"/>
              <a:gd name="connsiteX2" fmla="*/ 112345 w 3540245"/>
              <a:gd name="connsiteY2" fmla="*/ 1285103 h 1445741"/>
              <a:gd name="connsiteX3" fmla="*/ 62918 w 3540245"/>
              <a:gd name="connsiteY3" fmla="*/ 1297460 h 1445741"/>
              <a:gd name="connsiteX4" fmla="*/ 112345 w 3540245"/>
              <a:gd name="connsiteY4" fmla="*/ 1359244 h 1445741"/>
              <a:gd name="connsiteX5" fmla="*/ 186485 w 3540245"/>
              <a:gd name="connsiteY5" fmla="*/ 1383957 h 1445741"/>
              <a:gd name="connsiteX6" fmla="*/ 260626 w 3540245"/>
              <a:gd name="connsiteY6" fmla="*/ 1421027 h 1445741"/>
              <a:gd name="connsiteX7" fmla="*/ 359480 w 3540245"/>
              <a:gd name="connsiteY7" fmla="*/ 1445741 h 1445741"/>
              <a:gd name="connsiteX8" fmla="*/ 1014388 w 3540245"/>
              <a:gd name="connsiteY8" fmla="*/ 1433384 h 1445741"/>
              <a:gd name="connsiteX9" fmla="*/ 1076172 w 3540245"/>
              <a:gd name="connsiteY9" fmla="*/ 1421027 h 1445741"/>
              <a:gd name="connsiteX10" fmla="*/ 1199739 w 3540245"/>
              <a:gd name="connsiteY10" fmla="*/ 1396314 h 1445741"/>
              <a:gd name="connsiteX11" fmla="*/ 1261523 w 3540245"/>
              <a:gd name="connsiteY11" fmla="*/ 1371600 h 1445741"/>
              <a:gd name="connsiteX12" fmla="*/ 1298593 w 3540245"/>
              <a:gd name="connsiteY12" fmla="*/ 1359244 h 1445741"/>
              <a:gd name="connsiteX13" fmla="*/ 1385091 w 3540245"/>
              <a:gd name="connsiteY13" fmla="*/ 1322173 h 1445741"/>
              <a:gd name="connsiteX14" fmla="*/ 1508658 w 3540245"/>
              <a:gd name="connsiteY14" fmla="*/ 1248033 h 1445741"/>
              <a:gd name="connsiteX15" fmla="*/ 1545729 w 3540245"/>
              <a:gd name="connsiteY15" fmla="*/ 1223319 h 1445741"/>
              <a:gd name="connsiteX16" fmla="*/ 1694010 w 3540245"/>
              <a:gd name="connsiteY16" fmla="*/ 1075038 h 1445741"/>
              <a:gd name="connsiteX17" fmla="*/ 1780507 w 3540245"/>
              <a:gd name="connsiteY17" fmla="*/ 988541 h 1445741"/>
              <a:gd name="connsiteX18" fmla="*/ 1854647 w 3540245"/>
              <a:gd name="connsiteY18" fmla="*/ 889687 h 1445741"/>
              <a:gd name="connsiteX19" fmla="*/ 1879361 w 3540245"/>
              <a:gd name="connsiteY19" fmla="*/ 840260 h 1445741"/>
              <a:gd name="connsiteX20" fmla="*/ 1916431 w 3540245"/>
              <a:gd name="connsiteY20" fmla="*/ 803190 h 1445741"/>
              <a:gd name="connsiteX21" fmla="*/ 1965858 w 3540245"/>
              <a:gd name="connsiteY21" fmla="*/ 729049 h 1445741"/>
              <a:gd name="connsiteX22" fmla="*/ 1990572 w 3540245"/>
              <a:gd name="connsiteY22" fmla="*/ 691979 h 1445741"/>
              <a:gd name="connsiteX23" fmla="*/ 2015285 w 3540245"/>
              <a:gd name="connsiteY23" fmla="*/ 654908 h 1445741"/>
              <a:gd name="connsiteX24" fmla="*/ 2039999 w 3540245"/>
              <a:gd name="connsiteY24" fmla="*/ 617838 h 1445741"/>
              <a:gd name="connsiteX25" fmla="*/ 2101783 w 3540245"/>
              <a:gd name="connsiteY25" fmla="*/ 518984 h 1445741"/>
              <a:gd name="connsiteX26" fmla="*/ 2126496 w 3540245"/>
              <a:gd name="connsiteY26" fmla="*/ 469557 h 1445741"/>
              <a:gd name="connsiteX27" fmla="*/ 2151210 w 3540245"/>
              <a:gd name="connsiteY27" fmla="*/ 432487 h 1445741"/>
              <a:gd name="connsiteX28" fmla="*/ 2163566 w 3540245"/>
              <a:gd name="connsiteY28" fmla="*/ 395417 h 1445741"/>
              <a:gd name="connsiteX29" fmla="*/ 2212993 w 3540245"/>
              <a:gd name="connsiteY29" fmla="*/ 321276 h 1445741"/>
              <a:gd name="connsiteX30" fmla="*/ 2237707 w 3540245"/>
              <a:gd name="connsiteY30" fmla="*/ 284206 h 1445741"/>
              <a:gd name="connsiteX31" fmla="*/ 2348918 w 3540245"/>
              <a:gd name="connsiteY31" fmla="*/ 172995 h 1445741"/>
              <a:gd name="connsiteX32" fmla="*/ 2385988 w 3540245"/>
              <a:gd name="connsiteY32" fmla="*/ 135925 h 1445741"/>
              <a:gd name="connsiteX33" fmla="*/ 2423058 w 3540245"/>
              <a:gd name="connsiteY33" fmla="*/ 98854 h 1445741"/>
              <a:gd name="connsiteX34" fmla="*/ 2460129 w 3540245"/>
              <a:gd name="connsiteY34" fmla="*/ 86498 h 1445741"/>
              <a:gd name="connsiteX35" fmla="*/ 2497199 w 3540245"/>
              <a:gd name="connsiteY35" fmla="*/ 61784 h 1445741"/>
              <a:gd name="connsiteX36" fmla="*/ 2719620 w 3540245"/>
              <a:gd name="connsiteY36" fmla="*/ 24714 h 1445741"/>
              <a:gd name="connsiteX37" fmla="*/ 2781404 w 3540245"/>
              <a:gd name="connsiteY37" fmla="*/ 12357 h 1445741"/>
              <a:gd name="connsiteX38" fmla="*/ 3040896 w 3540245"/>
              <a:gd name="connsiteY38" fmla="*/ 24714 h 1445741"/>
              <a:gd name="connsiteX39" fmla="*/ 3152107 w 3540245"/>
              <a:gd name="connsiteY39" fmla="*/ 61784 h 1445741"/>
              <a:gd name="connsiteX40" fmla="*/ 3275674 w 3540245"/>
              <a:gd name="connsiteY40" fmla="*/ 86498 h 1445741"/>
              <a:gd name="connsiteX41" fmla="*/ 3535166 w 3540245"/>
              <a:gd name="connsiteY41" fmla="*/ 74141 h 1445741"/>
              <a:gd name="connsiteX42" fmla="*/ 3461026 w 3540245"/>
              <a:gd name="connsiteY42" fmla="*/ 49427 h 1445741"/>
              <a:gd name="connsiteX43" fmla="*/ 3349815 w 3540245"/>
              <a:gd name="connsiteY43" fmla="*/ 0 h 1445741"/>
              <a:gd name="connsiteX44" fmla="*/ 3386885 w 3540245"/>
              <a:gd name="connsiteY44" fmla="*/ 12357 h 1445741"/>
              <a:gd name="connsiteX45" fmla="*/ 3423956 w 3540245"/>
              <a:gd name="connsiteY45" fmla="*/ 24714 h 1445741"/>
              <a:gd name="connsiteX46" fmla="*/ 3535166 w 3540245"/>
              <a:gd name="connsiteY46" fmla="*/ 86498 h 1445741"/>
              <a:gd name="connsiteX47" fmla="*/ 3510453 w 3540245"/>
              <a:gd name="connsiteY47" fmla="*/ 135925 h 1445741"/>
              <a:gd name="connsiteX48" fmla="*/ 3461026 w 3540245"/>
              <a:gd name="connsiteY48" fmla="*/ 210065 h 1445741"/>
              <a:gd name="connsiteX49" fmla="*/ 3448669 w 3540245"/>
              <a:gd name="connsiteY49" fmla="*/ 247135 h 1445741"/>
              <a:gd name="connsiteX50" fmla="*/ 3411599 w 3540245"/>
              <a:gd name="connsiteY50" fmla="*/ 259492 h 144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540245" h="1445741">
                <a:moveTo>
                  <a:pt x="13491" y="1248033"/>
                </a:moveTo>
                <a:cubicBezTo>
                  <a:pt x="-2615" y="1312455"/>
                  <a:pt x="-32947" y="1364404"/>
                  <a:pt x="124701" y="1346887"/>
                </a:cubicBezTo>
                <a:cubicBezTo>
                  <a:pt x="145575" y="1344568"/>
                  <a:pt x="116464" y="1305698"/>
                  <a:pt x="112345" y="1285103"/>
                </a:cubicBezTo>
                <a:cubicBezTo>
                  <a:pt x="95869" y="1289222"/>
                  <a:pt x="73108" y="1283874"/>
                  <a:pt x="62918" y="1297460"/>
                </a:cubicBezTo>
                <a:cubicBezTo>
                  <a:pt x="43656" y="1323142"/>
                  <a:pt x="105843" y="1356354"/>
                  <a:pt x="112345" y="1359244"/>
                </a:cubicBezTo>
                <a:cubicBezTo>
                  <a:pt x="136150" y="1369824"/>
                  <a:pt x="164810" y="1369507"/>
                  <a:pt x="186485" y="1383957"/>
                </a:cubicBezTo>
                <a:cubicBezTo>
                  <a:pt x="225422" y="1409915"/>
                  <a:pt x="217335" y="1409220"/>
                  <a:pt x="260626" y="1421027"/>
                </a:cubicBezTo>
                <a:cubicBezTo>
                  <a:pt x="293395" y="1429964"/>
                  <a:pt x="359480" y="1445741"/>
                  <a:pt x="359480" y="1445741"/>
                </a:cubicBezTo>
                <a:lnTo>
                  <a:pt x="1014388" y="1433384"/>
                </a:lnTo>
                <a:cubicBezTo>
                  <a:pt x="1035378" y="1432660"/>
                  <a:pt x="1055508" y="1424784"/>
                  <a:pt x="1076172" y="1421027"/>
                </a:cubicBezTo>
                <a:cubicBezTo>
                  <a:pt x="1116332" y="1413725"/>
                  <a:pt x="1160394" y="1409429"/>
                  <a:pt x="1199739" y="1396314"/>
                </a:cubicBezTo>
                <a:cubicBezTo>
                  <a:pt x="1220782" y="1389300"/>
                  <a:pt x="1240754" y="1379388"/>
                  <a:pt x="1261523" y="1371600"/>
                </a:cubicBezTo>
                <a:cubicBezTo>
                  <a:pt x="1273719" y="1367027"/>
                  <a:pt x="1286236" y="1363363"/>
                  <a:pt x="1298593" y="1359244"/>
                </a:cubicBezTo>
                <a:cubicBezTo>
                  <a:pt x="1373717" y="1309161"/>
                  <a:pt x="1293900" y="1356369"/>
                  <a:pt x="1385091" y="1322173"/>
                </a:cubicBezTo>
                <a:cubicBezTo>
                  <a:pt x="1428519" y="1305888"/>
                  <a:pt x="1471702" y="1272671"/>
                  <a:pt x="1508658" y="1248033"/>
                </a:cubicBezTo>
                <a:cubicBezTo>
                  <a:pt x="1521015" y="1239795"/>
                  <a:pt x="1535228" y="1233820"/>
                  <a:pt x="1545729" y="1223319"/>
                </a:cubicBezTo>
                <a:lnTo>
                  <a:pt x="1694010" y="1075038"/>
                </a:lnTo>
                <a:lnTo>
                  <a:pt x="1780507" y="988541"/>
                </a:lnTo>
                <a:cubicBezTo>
                  <a:pt x="1805220" y="955590"/>
                  <a:pt x="1836226" y="926527"/>
                  <a:pt x="1854647" y="889687"/>
                </a:cubicBezTo>
                <a:cubicBezTo>
                  <a:pt x="1862885" y="873211"/>
                  <a:pt x="1868654" y="855249"/>
                  <a:pt x="1879361" y="840260"/>
                </a:cubicBezTo>
                <a:cubicBezTo>
                  <a:pt x="1889518" y="826040"/>
                  <a:pt x="1905702" y="816984"/>
                  <a:pt x="1916431" y="803190"/>
                </a:cubicBezTo>
                <a:cubicBezTo>
                  <a:pt x="1934666" y="779745"/>
                  <a:pt x="1949382" y="753763"/>
                  <a:pt x="1965858" y="729049"/>
                </a:cubicBezTo>
                <a:lnTo>
                  <a:pt x="1990572" y="691979"/>
                </a:lnTo>
                <a:lnTo>
                  <a:pt x="2015285" y="654908"/>
                </a:lnTo>
                <a:cubicBezTo>
                  <a:pt x="2023523" y="642551"/>
                  <a:pt x="2033358" y="631121"/>
                  <a:pt x="2039999" y="617838"/>
                </a:cubicBezTo>
                <a:cubicBezTo>
                  <a:pt x="2102616" y="492602"/>
                  <a:pt x="2021579" y="647310"/>
                  <a:pt x="2101783" y="518984"/>
                </a:cubicBezTo>
                <a:cubicBezTo>
                  <a:pt x="2111546" y="503364"/>
                  <a:pt x="2117357" y="485550"/>
                  <a:pt x="2126496" y="469557"/>
                </a:cubicBezTo>
                <a:cubicBezTo>
                  <a:pt x="2133864" y="456663"/>
                  <a:pt x="2142972" y="444844"/>
                  <a:pt x="2151210" y="432487"/>
                </a:cubicBezTo>
                <a:cubicBezTo>
                  <a:pt x="2155329" y="420130"/>
                  <a:pt x="2157241" y="406803"/>
                  <a:pt x="2163566" y="395417"/>
                </a:cubicBezTo>
                <a:cubicBezTo>
                  <a:pt x="2177990" y="369453"/>
                  <a:pt x="2196517" y="345990"/>
                  <a:pt x="2212993" y="321276"/>
                </a:cubicBezTo>
                <a:cubicBezTo>
                  <a:pt x="2221231" y="308919"/>
                  <a:pt x="2227206" y="294707"/>
                  <a:pt x="2237707" y="284206"/>
                </a:cubicBezTo>
                <a:lnTo>
                  <a:pt x="2348918" y="172995"/>
                </a:lnTo>
                <a:lnTo>
                  <a:pt x="2385988" y="135925"/>
                </a:lnTo>
                <a:cubicBezTo>
                  <a:pt x="2398345" y="123568"/>
                  <a:pt x="2406479" y="104380"/>
                  <a:pt x="2423058" y="98854"/>
                </a:cubicBezTo>
                <a:lnTo>
                  <a:pt x="2460129" y="86498"/>
                </a:lnTo>
                <a:cubicBezTo>
                  <a:pt x="2472486" y="78260"/>
                  <a:pt x="2483242" y="66859"/>
                  <a:pt x="2497199" y="61784"/>
                </a:cubicBezTo>
                <a:cubicBezTo>
                  <a:pt x="2586305" y="29382"/>
                  <a:pt x="2623079" y="37586"/>
                  <a:pt x="2719620" y="24714"/>
                </a:cubicBezTo>
                <a:cubicBezTo>
                  <a:pt x="2740438" y="21938"/>
                  <a:pt x="2760809" y="16476"/>
                  <a:pt x="2781404" y="12357"/>
                </a:cubicBezTo>
                <a:cubicBezTo>
                  <a:pt x="2867901" y="16476"/>
                  <a:pt x="2954830" y="15151"/>
                  <a:pt x="3040896" y="24714"/>
                </a:cubicBezTo>
                <a:cubicBezTo>
                  <a:pt x="3152127" y="37073"/>
                  <a:pt x="3077957" y="49425"/>
                  <a:pt x="3152107" y="61784"/>
                </a:cubicBezTo>
                <a:cubicBezTo>
                  <a:pt x="3242999" y="76933"/>
                  <a:pt x="3201941" y="68064"/>
                  <a:pt x="3275674" y="86498"/>
                </a:cubicBezTo>
                <a:cubicBezTo>
                  <a:pt x="3362171" y="82379"/>
                  <a:pt x="3450252" y="91124"/>
                  <a:pt x="3535166" y="74141"/>
                </a:cubicBezTo>
                <a:cubicBezTo>
                  <a:pt x="3560710" y="69032"/>
                  <a:pt x="3482701" y="63877"/>
                  <a:pt x="3461026" y="49427"/>
                </a:cubicBezTo>
                <a:cubicBezTo>
                  <a:pt x="3402281" y="10264"/>
                  <a:pt x="3438044" y="29410"/>
                  <a:pt x="3349815" y="0"/>
                </a:cubicBezTo>
                <a:lnTo>
                  <a:pt x="3386885" y="12357"/>
                </a:lnTo>
                <a:cubicBezTo>
                  <a:pt x="3399242" y="16476"/>
                  <a:pt x="3413118" y="17489"/>
                  <a:pt x="3423956" y="24714"/>
                </a:cubicBezTo>
                <a:cubicBezTo>
                  <a:pt x="3508934" y="81366"/>
                  <a:pt x="3469918" y="64748"/>
                  <a:pt x="3535166" y="86498"/>
                </a:cubicBezTo>
                <a:cubicBezTo>
                  <a:pt x="3526928" y="102974"/>
                  <a:pt x="3519930" y="120130"/>
                  <a:pt x="3510453" y="135925"/>
                </a:cubicBezTo>
                <a:cubicBezTo>
                  <a:pt x="3495172" y="161394"/>
                  <a:pt x="3470419" y="181887"/>
                  <a:pt x="3461026" y="210065"/>
                </a:cubicBezTo>
                <a:cubicBezTo>
                  <a:pt x="3456907" y="222422"/>
                  <a:pt x="3457879" y="237925"/>
                  <a:pt x="3448669" y="247135"/>
                </a:cubicBezTo>
                <a:cubicBezTo>
                  <a:pt x="3439459" y="256345"/>
                  <a:pt x="3411599" y="259492"/>
                  <a:pt x="3411599" y="25949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80240" y="4978926"/>
            <a:ext cx="4043480" cy="1248879"/>
          </a:xfrm>
          <a:prstGeom prst="roundRect">
            <a:avLst>
              <a:gd name="adj" fmla="val 128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8026" y="507913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21428-883B-2442-ABAF-2648A09A20F1}"/>
              </a:ext>
            </a:extLst>
          </p:cNvPr>
          <p:cNvSpPr txBox="1"/>
          <p:nvPr/>
        </p:nvSpPr>
        <p:spPr>
          <a:xfrm>
            <a:off x="1666755" y="399326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342ABB-1437-D44F-9D39-7B330A40FBD5}"/>
              </a:ext>
            </a:extLst>
          </p:cNvPr>
          <p:cNvSpPr txBox="1"/>
          <p:nvPr/>
        </p:nvSpPr>
        <p:spPr>
          <a:xfrm>
            <a:off x="6275408" y="242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0046468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97" y="22308"/>
            <a:ext cx="4715852" cy="1855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5416" y="211300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01980" y="2396367"/>
            <a:ext cx="4146115" cy="2299203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767" y="2496575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Instance Variables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935" y="400793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paddle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14522" y="3906657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2649" y="216655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81416" y="766122"/>
            <a:ext cx="4151870" cy="3459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14302" y="2854412"/>
            <a:ext cx="1631091" cy="494269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593785" y="2928551"/>
            <a:ext cx="3540245" cy="1445741"/>
          </a:xfrm>
          <a:custGeom>
            <a:avLst/>
            <a:gdLst>
              <a:gd name="connsiteX0" fmla="*/ 13491 w 3540245"/>
              <a:gd name="connsiteY0" fmla="*/ 1248033 h 1445741"/>
              <a:gd name="connsiteX1" fmla="*/ 124701 w 3540245"/>
              <a:gd name="connsiteY1" fmla="*/ 1346887 h 1445741"/>
              <a:gd name="connsiteX2" fmla="*/ 112345 w 3540245"/>
              <a:gd name="connsiteY2" fmla="*/ 1285103 h 1445741"/>
              <a:gd name="connsiteX3" fmla="*/ 62918 w 3540245"/>
              <a:gd name="connsiteY3" fmla="*/ 1297460 h 1445741"/>
              <a:gd name="connsiteX4" fmla="*/ 112345 w 3540245"/>
              <a:gd name="connsiteY4" fmla="*/ 1359244 h 1445741"/>
              <a:gd name="connsiteX5" fmla="*/ 186485 w 3540245"/>
              <a:gd name="connsiteY5" fmla="*/ 1383957 h 1445741"/>
              <a:gd name="connsiteX6" fmla="*/ 260626 w 3540245"/>
              <a:gd name="connsiteY6" fmla="*/ 1421027 h 1445741"/>
              <a:gd name="connsiteX7" fmla="*/ 359480 w 3540245"/>
              <a:gd name="connsiteY7" fmla="*/ 1445741 h 1445741"/>
              <a:gd name="connsiteX8" fmla="*/ 1014388 w 3540245"/>
              <a:gd name="connsiteY8" fmla="*/ 1433384 h 1445741"/>
              <a:gd name="connsiteX9" fmla="*/ 1076172 w 3540245"/>
              <a:gd name="connsiteY9" fmla="*/ 1421027 h 1445741"/>
              <a:gd name="connsiteX10" fmla="*/ 1199739 w 3540245"/>
              <a:gd name="connsiteY10" fmla="*/ 1396314 h 1445741"/>
              <a:gd name="connsiteX11" fmla="*/ 1261523 w 3540245"/>
              <a:gd name="connsiteY11" fmla="*/ 1371600 h 1445741"/>
              <a:gd name="connsiteX12" fmla="*/ 1298593 w 3540245"/>
              <a:gd name="connsiteY12" fmla="*/ 1359244 h 1445741"/>
              <a:gd name="connsiteX13" fmla="*/ 1385091 w 3540245"/>
              <a:gd name="connsiteY13" fmla="*/ 1322173 h 1445741"/>
              <a:gd name="connsiteX14" fmla="*/ 1508658 w 3540245"/>
              <a:gd name="connsiteY14" fmla="*/ 1248033 h 1445741"/>
              <a:gd name="connsiteX15" fmla="*/ 1545729 w 3540245"/>
              <a:gd name="connsiteY15" fmla="*/ 1223319 h 1445741"/>
              <a:gd name="connsiteX16" fmla="*/ 1694010 w 3540245"/>
              <a:gd name="connsiteY16" fmla="*/ 1075038 h 1445741"/>
              <a:gd name="connsiteX17" fmla="*/ 1780507 w 3540245"/>
              <a:gd name="connsiteY17" fmla="*/ 988541 h 1445741"/>
              <a:gd name="connsiteX18" fmla="*/ 1854647 w 3540245"/>
              <a:gd name="connsiteY18" fmla="*/ 889687 h 1445741"/>
              <a:gd name="connsiteX19" fmla="*/ 1879361 w 3540245"/>
              <a:gd name="connsiteY19" fmla="*/ 840260 h 1445741"/>
              <a:gd name="connsiteX20" fmla="*/ 1916431 w 3540245"/>
              <a:gd name="connsiteY20" fmla="*/ 803190 h 1445741"/>
              <a:gd name="connsiteX21" fmla="*/ 1965858 w 3540245"/>
              <a:gd name="connsiteY21" fmla="*/ 729049 h 1445741"/>
              <a:gd name="connsiteX22" fmla="*/ 1990572 w 3540245"/>
              <a:gd name="connsiteY22" fmla="*/ 691979 h 1445741"/>
              <a:gd name="connsiteX23" fmla="*/ 2015285 w 3540245"/>
              <a:gd name="connsiteY23" fmla="*/ 654908 h 1445741"/>
              <a:gd name="connsiteX24" fmla="*/ 2039999 w 3540245"/>
              <a:gd name="connsiteY24" fmla="*/ 617838 h 1445741"/>
              <a:gd name="connsiteX25" fmla="*/ 2101783 w 3540245"/>
              <a:gd name="connsiteY25" fmla="*/ 518984 h 1445741"/>
              <a:gd name="connsiteX26" fmla="*/ 2126496 w 3540245"/>
              <a:gd name="connsiteY26" fmla="*/ 469557 h 1445741"/>
              <a:gd name="connsiteX27" fmla="*/ 2151210 w 3540245"/>
              <a:gd name="connsiteY27" fmla="*/ 432487 h 1445741"/>
              <a:gd name="connsiteX28" fmla="*/ 2163566 w 3540245"/>
              <a:gd name="connsiteY28" fmla="*/ 395417 h 1445741"/>
              <a:gd name="connsiteX29" fmla="*/ 2212993 w 3540245"/>
              <a:gd name="connsiteY29" fmla="*/ 321276 h 1445741"/>
              <a:gd name="connsiteX30" fmla="*/ 2237707 w 3540245"/>
              <a:gd name="connsiteY30" fmla="*/ 284206 h 1445741"/>
              <a:gd name="connsiteX31" fmla="*/ 2348918 w 3540245"/>
              <a:gd name="connsiteY31" fmla="*/ 172995 h 1445741"/>
              <a:gd name="connsiteX32" fmla="*/ 2385988 w 3540245"/>
              <a:gd name="connsiteY32" fmla="*/ 135925 h 1445741"/>
              <a:gd name="connsiteX33" fmla="*/ 2423058 w 3540245"/>
              <a:gd name="connsiteY33" fmla="*/ 98854 h 1445741"/>
              <a:gd name="connsiteX34" fmla="*/ 2460129 w 3540245"/>
              <a:gd name="connsiteY34" fmla="*/ 86498 h 1445741"/>
              <a:gd name="connsiteX35" fmla="*/ 2497199 w 3540245"/>
              <a:gd name="connsiteY35" fmla="*/ 61784 h 1445741"/>
              <a:gd name="connsiteX36" fmla="*/ 2719620 w 3540245"/>
              <a:gd name="connsiteY36" fmla="*/ 24714 h 1445741"/>
              <a:gd name="connsiteX37" fmla="*/ 2781404 w 3540245"/>
              <a:gd name="connsiteY37" fmla="*/ 12357 h 1445741"/>
              <a:gd name="connsiteX38" fmla="*/ 3040896 w 3540245"/>
              <a:gd name="connsiteY38" fmla="*/ 24714 h 1445741"/>
              <a:gd name="connsiteX39" fmla="*/ 3152107 w 3540245"/>
              <a:gd name="connsiteY39" fmla="*/ 61784 h 1445741"/>
              <a:gd name="connsiteX40" fmla="*/ 3275674 w 3540245"/>
              <a:gd name="connsiteY40" fmla="*/ 86498 h 1445741"/>
              <a:gd name="connsiteX41" fmla="*/ 3535166 w 3540245"/>
              <a:gd name="connsiteY41" fmla="*/ 74141 h 1445741"/>
              <a:gd name="connsiteX42" fmla="*/ 3461026 w 3540245"/>
              <a:gd name="connsiteY42" fmla="*/ 49427 h 1445741"/>
              <a:gd name="connsiteX43" fmla="*/ 3349815 w 3540245"/>
              <a:gd name="connsiteY43" fmla="*/ 0 h 1445741"/>
              <a:gd name="connsiteX44" fmla="*/ 3386885 w 3540245"/>
              <a:gd name="connsiteY44" fmla="*/ 12357 h 1445741"/>
              <a:gd name="connsiteX45" fmla="*/ 3423956 w 3540245"/>
              <a:gd name="connsiteY45" fmla="*/ 24714 h 1445741"/>
              <a:gd name="connsiteX46" fmla="*/ 3535166 w 3540245"/>
              <a:gd name="connsiteY46" fmla="*/ 86498 h 1445741"/>
              <a:gd name="connsiteX47" fmla="*/ 3510453 w 3540245"/>
              <a:gd name="connsiteY47" fmla="*/ 135925 h 1445741"/>
              <a:gd name="connsiteX48" fmla="*/ 3461026 w 3540245"/>
              <a:gd name="connsiteY48" fmla="*/ 210065 h 1445741"/>
              <a:gd name="connsiteX49" fmla="*/ 3448669 w 3540245"/>
              <a:gd name="connsiteY49" fmla="*/ 247135 h 1445741"/>
              <a:gd name="connsiteX50" fmla="*/ 3411599 w 3540245"/>
              <a:gd name="connsiteY50" fmla="*/ 259492 h 144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540245" h="1445741">
                <a:moveTo>
                  <a:pt x="13491" y="1248033"/>
                </a:moveTo>
                <a:cubicBezTo>
                  <a:pt x="-2615" y="1312455"/>
                  <a:pt x="-32947" y="1364404"/>
                  <a:pt x="124701" y="1346887"/>
                </a:cubicBezTo>
                <a:cubicBezTo>
                  <a:pt x="145575" y="1344568"/>
                  <a:pt x="116464" y="1305698"/>
                  <a:pt x="112345" y="1285103"/>
                </a:cubicBezTo>
                <a:cubicBezTo>
                  <a:pt x="95869" y="1289222"/>
                  <a:pt x="73108" y="1283874"/>
                  <a:pt x="62918" y="1297460"/>
                </a:cubicBezTo>
                <a:cubicBezTo>
                  <a:pt x="43656" y="1323142"/>
                  <a:pt x="105843" y="1356354"/>
                  <a:pt x="112345" y="1359244"/>
                </a:cubicBezTo>
                <a:cubicBezTo>
                  <a:pt x="136150" y="1369824"/>
                  <a:pt x="164810" y="1369507"/>
                  <a:pt x="186485" y="1383957"/>
                </a:cubicBezTo>
                <a:cubicBezTo>
                  <a:pt x="225422" y="1409915"/>
                  <a:pt x="217335" y="1409220"/>
                  <a:pt x="260626" y="1421027"/>
                </a:cubicBezTo>
                <a:cubicBezTo>
                  <a:pt x="293395" y="1429964"/>
                  <a:pt x="359480" y="1445741"/>
                  <a:pt x="359480" y="1445741"/>
                </a:cubicBezTo>
                <a:lnTo>
                  <a:pt x="1014388" y="1433384"/>
                </a:lnTo>
                <a:cubicBezTo>
                  <a:pt x="1035378" y="1432660"/>
                  <a:pt x="1055508" y="1424784"/>
                  <a:pt x="1076172" y="1421027"/>
                </a:cubicBezTo>
                <a:cubicBezTo>
                  <a:pt x="1116332" y="1413725"/>
                  <a:pt x="1160394" y="1409429"/>
                  <a:pt x="1199739" y="1396314"/>
                </a:cubicBezTo>
                <a:cubicBezTo>
                  <a:pt x="1220782" y="1389300"/>
                  <a:pt x="1240754" y="1379388"/>
                  <a:pt x="1261523" y="1371600"/>
                </a:cubicBezTo>
                <a:cubicBezTo>
                  <a:pt x="1273719" y="1367027"/>
                  <a:pt x="1286236" y="1363363"/>
                  <a:pt x="1298593" y="1359244"/>
                </a:cubicBezTo>
                <a:cubicBezTo>
                  <a:pt x="1373717" y="1309161"/>
                  <a:pt x="1293900" y="1356369"/>
                  <a:pt x="1385091" y="1322173"/>
                </a:cubicBezTo>
                <a:cubicBezTo>
                  <a:pt x="1428519" y="1305888"/>
                  <a:pt x="1471702" y="1272671"/>
                  <a:pt x="1508658" y="1248033"/>
                </a:cubicBezTo>
                <a:cubicBezTo>
                  <a:pt x="1521015" y="1239795"/>
                  <a:pt x="1535228" y="1233820"/>
                  <a:pt x="1545729" y="1223319"/>
                </a:cubicBezTo>
                <a:lnTo>
                  <a:pt x="1694010" y="1075038"/>
                </a:lnTo>
                <a:lnTo>
                  <a:pt x="1780507" y="988541"/>
                </a:lnTo>
                <a:cubicBezTo>
                  <a:pt x="1805220" y="955590"/>
                  <a:pt x="1836226" y="926527"/>
                  <a:pt x="1854647" y="889687"/>
                </a:cubicBezTo>
                <a:cubicBezTo>
                  <a:pt x="1862885" y="873211"/>
                  <a:pt x="1868654" y="855249"/>
                  <a:pt x="1879361" y="840260"/>
                </a:cubicBezTo>
                <a:cubicBezTo>
                  <a:pt x="1889518" y="826040"/>
                  <a:pt x="1905702" y="816984"/>
                  <a:pt x="1916431" y="803190"/>
                </a:cubicBezTo>
                <a:cubicBezTo>
                  <a:pt x="1934666" y="779745"/>
                  <a:pt x="1949382" y="753763"/>
                  <a:pt x="1965858" y="729049"/>
                </a:cubicBezTo>
                <a:lnTo>
                  <a:pt x="1990572" y="691979"/>
                </a:lnTo>
                <a:lnTo>
                  <a:pt x="2015285" y="654908"/>
                </a:lnTo>
                <a:cubicBezTo>
                  <a:pt x="2023523" y="642551"/>
                  <a:pt x="2033358" y="631121"/>
                  <a:pt x="2039999" y="617838"/>
                </a:cubicBezTo>
                <a:cubicBezTo>
                  <a:pt x="2102616" y="492602"/>
                  <a:pt x="2021579" y="647310"/>
                  <a:pt x="2101783" y="518984"/>
                </a:cubicBezTo>
                <a:cubicBezTo>
                  <a:pt x="2111546" y="503364"/>
                  <a:pt x="2117357" y="485550"/>
                  <a:pt x="2126496" y="469557"/>
                </a:cubicBezTo>
                <a:cubicBezTo>
                  <a:pt x="2133864" y="456663"/>
                  <a:pt x="2142972" y="444844"/>
                  <a:pt x="2151210" y="432487"/>
                </a:cubicBezTo>
                <a:cubicBezTo>
                  <a:pt x="2155329" y="420130"/>
                  <a:pt x="2157241" y="406803"/>
                  <a:pt x="2163566" y="395417"/>
                </a:cubicBezTo>
                <a:cubicBezTo>
                  <a:pt x="2177990" y="369453"/>
                  <a:pt x="2196517" y="345990"/>
                  <a:pt x="2212993" y="321276"/>
                </a:cubicBezTo>
                <a:cubicBezTo>
                  <a:pt x="2221231" y="308919"/>
                  <a:pt x="2227206" y="294707"/>
                  <a:pt x="2237707" y="284206"/>
                </a:cubicBezTo>
                <a:lnTo>
                  <a:pt x="2348918" y="172995"/>
                </a:lnTo>
                <a:lnTo>
                  <a:pt x="2385988" y="135925"/>
                </a:lnTo>
                <a:cubicBezTo>
                  <a:pt x="2398345" y="123568"/>
                  <a:pt x="2406479" y="104380"/>
                  <a:pt x="2423058" y="98854"/>
                </a:cubicBezTo>
                <a:lnTo>
                  <a:pt x="2460129" y="86498"/>
                </a:lnTo>
                <a:cubicBezTo>
                  <a:pt x="2472486" y="78260"/>
                  <a:pt x="2483242" y="66859"/>
                  <a:pt x="2497199" y="61784"/>
                </a:cubicBezTo>
                <a:cubicBezTo>
                  <a:pt x="2586305" y="29382"/>
                  <a:pt x="2623079" y="37586"/>
                  <a:pt x="2719620" y="24714"/>
                </a:cubicBezTo>
                <a:cubicBezTo>
                  <a:pt x="2740438" y="21938"/>
                  <a:pt x="2760809" y="16476"/>
                  <a:pt x="2781404" y="12357"/>
                </a:cubicBezTo>
                <a:cubicBezTo>
                  <a:pt x="2867901" y="16476"/>
                  <a:pt x="2954830" y="15151"/>
                  <a:pt x="3040896" y="24714"/>
                </a:cubicBezTo>
                <a:cubicBezTo>
                  <a:pt x="3152127" y="37073"/>
                  <a:pt x="3077957" y="49425"/>
                  <a:pt x="3152107" y="61784"/>
                </a:cubicBezTo>
                <a:cubicBezTo>
                  <a:pt x="3242999" y="76933"/>
                  <a:pt x="3201941" y="68064"/>
                  <a:pt x="3275674" y="86498"/>
                </a:cubicBezTo>
                <a:cubicBezTo>
                  <a:pt x="3362171" y="82379"/>
                  <a:pt x="3450252" y="91124"/>
                  <a:pt x="3535166" y="74141"/>
                </a:cubicBezTo>
                <a:cubicBezTo>
                  <a:pt x="3560710" y="69032"/>
                  <a:pt x="3482701" y="63877"/>
                  <a:pt x="3461026" y="49427"/>
                </a:cubicBezTo>
                <a:cubicBezTo>
                  <a:pt x="3402281" y="10264"/>
                  <a:pt x="3438044" y="29410"/>
                  <a:pt x="3349815" y="0"/>
                </a:cubicBezTo>
                <a:lnTo>
                  <a:pt x="3386885" y="12357"/>
                </a:lnTo>
                <a:cubicBezTo>
                  <a:pt x="3399242" y="16476"/>
                  <a:pt x="3413118" y="17489"/>
                  <a:pt x="3423956" y="24714"/>
                </a:cubicBezTo>
                <a:cubicBezTo>
                  <a:pt x="3508934" y="81366"/>
                  <a:pt x="3469918" y="64748"/>
                  <a:pt x="3535166" y="86498"/>
                </a:cubicBezTo>
                <a:cubicBezTo>
                  <a:pt x="3526928" y="102974"/>
                  <a:pt x="3519930" y="120130"/>
                  <a:pt x="3510453" y="135925"/>
                </a:cubicBezTo>
                <a:cubicBezTo>
                  <a:pt x="3495172" y="161394"/>
                  <a:pt x="3470419" y="181887"/>
                  <a:pt x="3461026" y="210065"/>
                </a:cubicBezTo>
                <a:cubicBezTo>
                  <a:pt x="3456907" y="222422"/>
                  <a:pt x="3457879" y="237925"/>
                  <a:pt x="3448669" y="247135"/>
                </a:cubicBezTo>
                <a:cubicBezTo>
                  <a:pt x="3439459" y="256345"/>
                  <a:pt x="3411599" y="259492"/>
                  <a:pt x="3411599" y="25949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80240" y="4978926"/>
            <a:ext cx="4043480" cy="1248879"/>
          </a:xfrm>
          <a:prstGeom prst="roundRect">
            <a:avLst>
              <a:gd name="adj" fmla="val 128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8026" y="507913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8B8F7-8549-BF47-9566-C1F67360563A}"/>
              </a:ext>
            </a:extLst>
          </p:cNvPr>
          <p:cNvSpPr txBox="1"/>
          <p:nvPr/>
        </p:nvSpPr>
        <p:spPr>
          <a:xfrm>
            <a:off x="1666755" y="399326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3F6592-9C65-CA48-B4E7-1BB02A588543}"/>
              </a:ext>
            </a:extLst>
          </p:cNvPr>
          <p:cNvSpPr txBox="1"/>
          <p:nvPr/>
        </p:nvSpPr>
        <p:spPr>
          <a:xfrm>
            <a:off x="6275408" y="242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27FF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7570222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#7: </a:t>
            </a:r>
            <a:r>
              <a:rPr lang="en-US" sz="3600" dirty="0">
                <a:latin typeface="+mn-lt"/>
                <a:ea typeface="Courier" charset="0"/>
                <a:cs typeface="Courier" charset="0"/>
              </a:rPr>
              <a:t>there is space for all instance variables. They are accessible by the entire class</a:t>
            </a:r>
            <a:endParaRPr lang="en-US" sz="3600" dirty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599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#8: </a:t>
            </a:r>
            <a:r>
              <a:rPr lang="en-US" sz="3600" dirty="0">
                <a:latin typeface="+mn-lt"/>
                <a:ea typeface="Courier" charset="0"/>
                <a:cs typeface="Courier" charset="0"/>
              </a:rPr>
              <a:t>instance variables are initialized before run is called</a:t>
            </a:r>
            <a:endParaRPr lang="en-US" sz="3600" dirty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1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" name="Picture 7" descr="Screen Shot 2014-10-12 at 5.07.26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30" y="555981"/>
            <a:ext cx="8028002" cy="54073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C2A189-F971-0743-9244-84781CA13369}"/>
              </a:ext>
            </a:extLst>
          </p:cNvPr>
          <p:cNvSpPr/>
          <p:nvPr/>
        </p:nvSpPr>
        <p:spPr>
          <a:xfrm>
            <a:off x="185195" y="6338197"/>
            <a:ext cx="9583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Autonomously Generating Hints by Inferring Problem Solving Policies - Piech, </a:t>
            </a:r>
            <a:r>
              <a:rPr lang="en-US" dirty="0" err="1">
                <a:solidFill>
                  <a:schemeClr val="bg1"/>
                </a:solidFill>
              </a:rPr>
              <a:t>Sahami</a:t>
            </a:r>
            <a:r>
              <a:rPr lang="en-US" dirty="0">
                <a:solidFill>
                  <a:schemeClr val="bg1"/>
                </a:solidFill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19195032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37" y="1729945"/>
            <a:ext cx="7818617" cy="21037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Common Bug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22174" y="4584356"/>
            <a:ext cx="6101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Answer: makes </a:t>
            </a:r>
            <a:r>
              <a:rPr lang="en-US" sz="2400" dirty="0"/>
              <a:t>a square that is 0 by 0 since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sz="2400" dirty="0"/>
              <a:t> is called before the screen has been made.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6866" y="1042086"/>
            <a:ext cx="6101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Question: what does this program do?</a:t>
            </a:r>
          </a:p>
        </p:txBody>
      </p:sp>
    </p:spTree>
    <p:extLst>
      <p:ext uri="{BB962C8B-B14F-4D97-AF65-F5344CB8AC3E}">
        <p14:creationId xmlns:p14="http://schemas.microsoft.com/office/powerpoint/2010/main" val="52061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Canvas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(and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getElementAt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65742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96697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400833" y="851770"/>
            <a:ext cx="4146115" cy="3077680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Canvas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8620" y="951978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Instance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0811" y="1693102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canvas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78032" y="1102290"/>
            <a:ext cx="4006494" cy="3181612"/>
            <a:chOff x="1580116" y="1152394"/>
            <a:chExt cx="2077483" cy="20774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116" y="1152394"/>
              <a:ext cx="2077483" cy="2077483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821461" y="1728592"/>
              <a:ext cx="520906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292263" y="2118987"/>
              <a:ext cx="665967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38827" y="4033380"/>
            <a:ext cx="3557392" cy="2116899"/>
          </a:xfrm>
          <a:prstGeom prst="roundRect">
            <a:avLst>
              <a:gd name="adj" fmla="val 9284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1229" y="411062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1770" y="5035463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65129" y="4947781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0027FF"/>
                </a:solidFill>
              </a:rPr>
              <a:t>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91195" y="77870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Heap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501009" y="1665962"/>
            <a:ext cx="1741118" cy="1741118"/>
          </a:xfrm>
          <a:prstGeom prst="rect">
            <a:avLst/>
          </a:prstGeom>
          <a:solidFill>
            <a:srgbClr val="FF4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81002" y="129027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>
                <a:solidFill>
                  <a:srgbClr val="0027FF"/>
                </a:solidFill>
              </a:rPr>
              <a:t>12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35723" y="299590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>
                <a:solidFill>
                  <a:srgbClr val="0027FF"/>
                </a:solidFill>
              </a:rPr>
              <a:t>12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419605" y="2167003"/>
            <a:ext cx="2918822" cy="3020026"/>
          </a:xfrm>
          <a:custGeom>
            <a:avLst/>
            <a:gdLst>
              <a:gd name="connsiteX0" fmla="*/ 37579 w 2918822"/>
              <a:gd name="connsiteY0" fmla="*/ 3520332 h 3634320"/>
              <a:gd name="connsiteX1" fmla="*/ 0 w 2918822"/>
              <a:gd name="connsiteY1" fmla="*/ 3608014 h 3634320"/>
              <a:gd name="connsiteX2" fmla="*/ 75157 w 2918822"/>
              <a:gd name="connsiteY2" fmla="*/ 3620540 h 3634320"/>
              <a:gd name="connsiteX3" fmla="*/ 25053 w 2918822"/>
              <a:gd name="connsiteY3" fmla="*/ 3545384 h 3634320"/>
              <a:gd name="connsiteX4" fmla="*/ 12527 w 2918822"/>
              <a:gd name="connsiteY4" fmla="*/ 3582962 h 3634320"/>
              <a:gd name="connsiteX5" fmla="*/ 263047 w 2918822"/>
              <a:gd name="connsiteY5" fmla="*/ 3595488 h 3634320"/>
              <a:gd name="connsiteX6" fmla="*/ 313151 w 2918822"/>
              <a:gd name="connsiteY6" fmla="*/ 3582962 h 3634320"/>
              <a:gd name="connsiteX7" fmla="*/ 488516 w 2918822"/>
              <a:gd name="connsiteY7" fmla="*/ 3482754 h 3634320"/>
              <a:gd name="connsiteX8" fmla="*/ 576198 w 2918822"/>
              <a:gd name="connsiteY8" fmla="*/ 3432650 h 3634320"/>
              <a:gd name="connsiteX9" fmla="*/ 626302 w 2918822"/>
              <a:gd name="connsiteY9" fmla="*/ 3395072 h 3634320"/>
              <a:gd name="connsiteX10" fmla="*/ 676406 w 2918822"/>
              <a:gd name="connsiteY10" fmla="*/ 3370020 h 3634320"/>
              <a:gd name="connsiteX11" fmla="*/ 776614 w 2918822"/>
              <a:gd name="connsiteY11" fmla="*/ 3294864 h 3634320"/>
              <a:gd name="connsiteX12" fmla="*/ 851770 w 2918822"/>
              <a:gd name="connsiteY12" fmla="*/ 3244759 h 3634320"/>
              <a:gd name="connsiteX13" fmla="*/ 926927 w 2918822"/>
              <a:gd name="connsiteY13" fmla="*/ 3182129 h 3634320"/>
              <a:gd name="connsiteX14" fmla="*/ 989557 w 2918822"/>
              <a:gd name="connsiteY14" fmla="*/ 3119499 h 3634320"/>
              <a:gd name="connsiteX15" fmla="*/ 1014609 w 2918822"/>
              <a:gd name="connsiteY15" fmla="*/ 3081921 h 3634320"/>
              <a:gd name="connsiteX16" fmla="*/ 1064713 w 2918822"/>
              <a:gd name="connsiteY16" fmla="*/ 3019291 h 3634320"/>
              <a:gd name="connsiteX17" fmla="*/ 1089765 w 2918822"/>
              <a:gd name="connsiteY17" fmla="*/ 2981713 h 3634320"/>
              <a:gd name="connsiteX18" fmla="*/ 1189973 w 2918822"/>
              <a:gd name="connsiteY18" fmla="*/ 2881505 h 3634320"/>
              <a:gd name="connsiteX19" fmla="*/ 1265129 w 2918822"/>
              <a:gd name="connsiteY19" fmla="*/ 2793823 h 3634320"/>
              <a:gd name="connsiteX20" fmla="*/ 1302707 w 2918822"/>
              <a:gd name="connsiteY20" fmla="*/ 2706140 h 3634320"/>
              <a:gd name="connsiteX21" fmla="*/ 1352811 w 2918822"/>
              <a:gd name="connsiteY21" fmla="*/ 2630984 h 3634320"/>
              <a:gd name="connsiteX22" fmla="*/ 1365337 w 2918822"/>
              <a:gd name="connsiteY22" fmla="*/ 2593406 h 3634320"/>
              <a:gd name="connsiteX23" fmla="*/ 1415442 w 2918822"/>
              <a:gd name="connsiteY23" fmla="*/ 2518250 h 3634320"/>
              <a:gd name="connsiteX24" fmla="*/ 1427968 w 2918822"/>
              <a:gd name="connsiteY24" fmla="*/ 2480672 h 3634320"/>
              <a:gd name="connsiteX25" fmla="*/ 1478072 w 2918822"/>
              <a:gd name="connsiteY25" fmla="*/ 2405516 h 3634320"/>
              <a:gd name="connsiteX26" fmla="*/ 1503124 w 2918822"/>
              <a:gd name="connsiteY26" fmla="*/ 2317833 h 3634320"/>
              <a:gd name="connsiteX27" fmla="*/ 1528176 w 2918822"/>
              <a:gd name="connsiteY27" fmla="*/ 2280255 h 3634320"/>
              <a:gd name="connsiteX28" fmla="*/ 1553228 w 2918822"/>
              <a:gd name="connsiteY28" fmla="*/ 2205099 h 3634320"/>
              <a:gd name="connsiteX29" fmla="*/ 1578280 w 2918822"/>
              <a:gd name="connsiteY29" fmla="*/ 2167521 h 3634320"/>
              <a:gd name="connsiteX30" fmla="*/ 1603332 w 2918822"/>
              <a:gd name="connsiteY30" fmla="*/ 2092365 h 3634320"/>
              <a:gd name="connsiteX31" fmla="*/ 1628384 w 2918822"/>
              <a:gd name="connsiteY31" fmla="*/ 2054787 h 3634320"/>
              <a:gd name="connsiteX32" fmla="*/ 1640910 w 2918822"/>
              <a:gd name="connsiteY32" fmla="*/ 2017209 h 3634320"/>
              <a:gd name="connsiteX33" fmla="*/ 1691014 w 2918822"/>
              <a:gd name="connsiteY33" fmla="*/ 1942053 h 3634320"/>
              <a:gd name="connsiteX34" fmla="*/ 1741118 w 2918822"/>
              <a:gd name="connsiteY34" fmla="*/ 1829318 h 3634320"/>
              <a:gd name="connsiteX35" fmla="*/ 1753644 w 2918822"/>
              <a:gd name="connsiteY35" fmla="*/ 1779214 h 3634320"/>
              <a:gd name="connsiteX36" fmla="*/ 1791222 w 2918822"/>
              <a:gd name="connsiteY36" fmla="*/ 1666480 h 3634320"/>
              <a:gd name="connsiteX37" fmla="*/ 1841327 w 2918822"/>
              <a:gd name="connsiteY37" fmla="*/ 1516168 h 3634320"/>
              <a:gd name="connsiteX38" fmla="*/ 1878905 w 2918822"/>
              <a:gd name="connsiteY38" fmla="*/ 1403433 h 3634320"/>
              <a:gd name="connsiteX39" fmla="*/ 1891431 w 2918822"/>
              <a:gd name="connsiteY39" fmla="*/ 1365855 h 3634320"/>
              <a:gd name="connsiteX40" fmla="*/ 1916483 w 2918822"/>
              <a:gd name="connsiteY40" fmla="*/ 1328277 h 3634320"/>
              <a:gd name="connsiteX41" fmla="*/ 1954061 w 2918822"/>
              <a:gd name="connsiteY41" fmla="*/ 1152913 h 3634320"/>
              <a:gd name="connsiteX42" fmla="*/ 1979113 w 2918822"/>
              <a:gd name="connsiteY42" fmla="*/ 1077757 h 3634320"/>
              <a:gd name="connsiteX43" fmla="*/ 2004165 w 2918822"/>
              <a:gd name="connsiteY43" fmla="*/ 1002601 h 3634320"/>
              <a:gd name="connsiteX44" fmla="*/ 2016691 w 2918822"/>
              <a:gd name="connsiteY44" fmla="*/ 965023 h 3634320"/>
              <a:gd name="connsiteX45" fmla="*/ 2066795 w 2918822"/>
              <a:gd name="connsiteY45" fmla="*/ 877340 h 3634320"/>
              <a:gd name="connsiteX46" fmla="*/ 2091847 w 2918822"/>
              <a:gd name="connsiteY46" fmla="*/ 839762 h 3634320"/>
              <a:gd name="connsiteX47" fmla="*/ 2104373 w 2918822"/>
              <a:gd name="connsiteY47" fmla="*/ 802184 h 3634320"/>
              <a:gd name="connsiteX48" fmla="*/ 2154477 w 2918822"/>
              <a:gd name="connsiteY48" fmla="*/ 727028 h 3634320"/>
              <a:gd name="connsiteX49" fmla="*/ 2179529 w 2918822"/>
              <a:gd name="connsiteY49" fmla="*/ 689450 h 3634320"/>
              <a:gd name="connsiteX50" fmla="*/ 2204581 w 2918822"/>
              <a:gd name="connsiteY50" fmla="*/ 651872 h 3634320"/>
              <a:gd name="connsiteX51" fmla="*/ 2229633 w 2918822"/>
              <a:gd name="connsiteY51" fmla="*/ 614294 h 3634320"/>
              <a:gd name="connsiteX52" fmla="*/ 2267211 w 2918822"/>
              <a:gd name="connsiteY52" fmla="*/ 576716 h 3634320"/>
              <a:gd name="connsiteX53" fmla="*/ 2317316 w 2918822"/>
              <a:gd name="connsiteY53" fmla="*/ 514086 h 3634320"/>
              <a:gd name="connsiteX54" fmla="*/ 2354894 w 2918822"/>
              <a:gd name="connsiteY54" fmla="*/ 489033 h 3634320"/>
              <a:gd name="connsiteX55" fmla="*/ 2430050 w 2918822"/>
              <a:gd name="connsiteY55" fmla="*/ 426403 h 3634320"/>
              <a:gd name="connsiteX56" fmla="*/ 2492680 w 2918822"/>
              <a:gd name="connsiteY56" fmla="*/ 351247 h 3634320"/>
              <a:gd name="connsiteX57" fmla="*/ 2542784 w 2918822"/>
              <a:gd name="connsiteY57" fmla="*/ 276091 h 3634320"/>
              <a:gd name="connsiteX58" fmla="*/ 2567836 w 2918822"/>
              <a:gd name="connsiteY58" fmla="*/ 238513 h 3634320"/>
              <a:gd name="connsiteX59" fmla="*/ 2605414 w 2918822"/>
              <a:gd name="connsiteY59" fmla="*/ 225987 h 3634320"/>
              <a:gd name="connsiteX60" fmla="*/ 2642992 w 2918822"/>
              <a:gd name="connsiteY60" fmla="*/ 200935 h 3634320"/>
              <a:gd name="connsiteX61" fmla="*/ 2718148 w 2918822"/>
              <a:gd name="connsiteY61" fmla="*/ 188409 h 3634320"/>
              <a:gd name="connsiteX62" fmla="*/ 2843409 w 2918822"/>
              <a:gd name="connsiteY62" fmla="*/ 175883 h 3634320"/>
              <a:gd name="connsiteX63" fmla="*/ 2893513 w 2918822"/>
              <a:gd name="connsiteY63" fmla="*/ 163357 h 3634320"/>
              <a:gd name="connsiteX64" fmla="*/ 2855935 w 2918822"/>
              <a:gd name="connsiteY64" fmla="*/ 125779 h 3634320"/>
              <a:gd name="connsiteX65" fmla="*/ 2818357 w 2918822"/>
              <a:gd name="connsiteY65" fmla="*/ 113253 h 3634320"/>
              <a:gd name="connsiteX66" fmla="*/ 2718148 w 2918822"/>
              <a:gd name="connsiteY66" fmla="*/ 38096 h 3634320"/>
              <a:gd name="connsiteX67" fmla="*/ 2705622 w 2918822"/>
              <a:gd name="connsiteY67" fmla="*/ 518 h 3634320"/>
              <a:gd name="connsiteX68" fmla="*/ 2768253 w 2918822"/>
              <a:gd name="connsiteY68" fmla="*/ 50623 h 3634320"/>
              <a:gd name="connsiteX69" fmla="*/ 2843409 w 2918822"/>
              <a:gd name="connsiteY69" fmla="*/ 100727 h 3634320"/>
              <a:gd name="connsiteX70" fmla="*/ 2880987 w 2918822"/>
              <a:gd name="connsiteY70" fmla="*/ 125779 h 3634320"/>
              <a:gd name="connsiteX71" fmla="*/ 2918565 w 2918822"/>
              <a:gd name="connsiteY71" fmla="*/ 200935 h 3634320"/>
              <a:gd name="connsiteX72" fmla="*/ 2893513 w 2918822"/>
              <a:gd name="connsiteY72" fmla="*/ 238513 h 3634320"/>
              <a:gd name="connsiteX73" fmla="*/ 2855935 w 2918822"/>
              <a:gd name="connsiteY73" fmla="*/ 263565 h 3634320"/>
              <a:gd name="connsiteX74" fmla="*/ 2805831 w 2918822"/>
              <a:gd name="connsiteY74" fmla="*/ 338721 h 3634320"/>
              <a:gd name="connsiteX75" fmla="*/ 2755727 w 2918822"/>
              <a:gd name="connsiteY75" fmla="*/ 413877 h 3634320"/>
              <a:gd name="connsiteX76" fmla="*/ 2730674 w 2918822"/>
              <a:gd name="connsiteY76" fmla="*/ 451455 h 363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918822" h="3634320">
                <a:moveTo>
                  <a:pt x="37579" y="3520332"/>
                </a:moveTo>
                <a:cubicBezTo>
                  <a:pt x="25053" y="3549559"/>
                  <a:pt x="0" y="3576215"/>
                  <a:pt x="0" y="3608014"/>
                </a:cubicBezTo>
                <a:cubicBezTo>
                  <a:pt x="0" y="3656578"/>
                  <a:pt x="65891" y="3623629"/>
                  <a:pt x="75157" y="3620540"/>
                </a:cubicBezTo>
                <a:cubicBezTo>
                  <a:pt x="74157" y="3615539"/>
                  <a:pt x="74075" y="3520873"/>
                  <a:pt x="25053" y="3545384"/>
                </a:cubicBezTo>
                <a:cubicBezTo>
                  <a:pt x="13243" y="3551289"/>
                  <a:pt x="16702" y="3570436"/>
                  <a:pt x="12527" y="3582962"/>
                </a:cubicBezTo>
                <a:cubicBezTo>
                  <a:pt x="106960" y="3645917"/>
                  <a:pt x="45972" y="3616162"/>
                  <a:pt x="263047" y="3595488"/>
                </a:cubicBezTo>
                <a:cubicBezTo>
                  <a:pt x="280185" y="3593856"/>
                  <a:pt x="297260" y="3589583"/>
                  <a:pt x="313151" y="3582962"/>
                </a:cubicBezTo>
                <a:cubicBezTo>
                  <a:pt x="576660" y="3473167"/>
                  <a:pt x="272340" y="3590842"/>
                  <a:pt x="488516" y="3482754"/>
                </a:cubicBezTo>
                <a:cubicBezTo>
                  <a:pt x="537445" y="3458290"/>
                  <a:pt x="534887" y="3462158"/>
                  <a:pt x="576198" y="3432650"/>
                </a:cubicBezTo>
                <a:cubicBezTo>
                  <a:pt x="593186" y="3420516"/>
                  <a:pt x="608599" y="3406137"/>
                  <a:pt x="626302" y="3395072"/>
                </a:cubicBezTo>
                <a:cubicBezTo>
                  <a:pt x="642136" y="3385176"/>
                  <a:pt x="660194" y="3379284"/>
                  <a:pt x="676406" y="3370020"/>
                </a:cubicBezTo>
                <a:cubicBezTo>
                  <a:pt x="719216" y="3345557"/>
                  <a:pt x="732442" y="3326990"/>
                  <a:pt x="776614" y="3294864"/>
                </a:cubicBezTo>
                <a:cubicBezTo>
                  <a:pt x="800964" y="3277155"/>
                  <a:pt x="830480" y="3266049"/>
                  <a:pt x="851770" y="3244759"/>
                </a:cubicBezTo>
                <a:cubicBezTo>
                  <a:pt x="899993" y="3196536"/>
                  <a:pt x="874609" y="3217007"/>
                  <a:pt x="926927" y="3182129"/>
                </a:cubicBezTo>
                <a:cubicBezTo>
                  <a:pt x="993732" y="3081921"/>
                  <a:pt x="906050" y="3203006"/>
                  <a:pt x="989557" y="3119499"/>
                </a:cubicBezTo>
                <a:cubicBezTo>
                  <a:pt x="1000202" y="3108854"/>
                  <a:pt x="1005576" y="3093965"/>
                  <a:pt x="1014609" y="3081921"/>
                </a:cubicBezTo>
                <a:cubicBezTo>
                  <a:pt x="1030650" y="3060533"/>
                  <a:pt x="1048672" y="3040679"/>
                  <a:pt x="1064713" y="3019291"/>
                </a:cubicBezTo>
                <a:cubicBezTo>
                  <a:pt x="1073746" y="3007247"/>
                  <a:pt x="1079638" y="2992852"/>
                  <a:pt x="1089765" y="2981713"/>
                </a:cubicBezTo>
                <a:cubicBezTo>
                  <a:pt x="1121541" y="2946759"/>
                  <a:pt x="1161630" y="2919296"/>
                  <a:pt x="1189973" y="2881505"/>
                </a:cubicBezTo>
                <a:cubicBezTo>
                  <a:pt x="1238180" y="2817229"/>
                  <a:pt x="1212789" y="2846163"/>
                  <a:pt x="1265129" y="2793823"/>
                </a:cubicBezTo>
                <a:cubicBezTo>
                  <a:pt x="1278087" y="2754947"/>
                  <a:pt x="1279489" y="2744837"/>
                  <a:pt x="1302707" y="2706140"/>
                </a:cubicBezTo>
                <a:cubicBezTo>
                  <a:pt x="1318198" y="2680322"/>
                  <a:pt x="1343290" y="2659548"/>
                  <a:pt x="1352811" y="2630984"/>
                </a:cubicBezTo>
                <a:cubicBezTo>
                  <a:pt x="1356986" y="2618458"/>
                  <a:pt x="1358925" y="2604948"/>
                  <a:pt x="1365337" y="2593406"/>
                </a:cubicBezTo>
                <a:cubicBezTo>
                  <a:pt x="1379959" y="2567086"/>
                  <a:pt x="1405921" y="2546814"/>
                  <a:pt x="1415442" y="2518250"/>
                </a:cubicBezTo>
                <a:cubicBezTo>
                  <a:pt x="1419617" y="2505724"/>
                  <a:pt x="1421556" y="2492214"/>
                  <a:pt x="1427968" y="2480672"/>
                </a:cubicBezTo>
                <a:cubicBezTo>
                  <a:pt x="1442590" y="2454352"/>
                  <a:pt x="1478072" y="2405516"/>
                  <a:pt x="1478072" y="2405516"/>
                </a:cubicBezTo>
                <a:cubicBezTo>
                  <a:pt x="1482085" y="2389464"/>
                  <a:pt x="1494140" y="2335802"/>
                  <a:pt x="1503124" y="2317833"/>
                </a:cubicBezTo>
                <a:cubicBezTo>
                  <a:pt x="1509856" y="2304368"/>
                  <a:pt x="1522062" y="2294012"/>
                  <a:pt x="1528176" y="2280255"/>
                </a:cubicBezTo>
                <a:cubicBezTo>
                  <a:pt x="1538901" y="2256124"/>
                  <a:pt x="1538580" y="2227071"/>
                  <a:pt x="1553228" y="2205099"/>
                </a:cubicBezTo>
                <a:cubicBezTo>
                  <a:pt x="1561579" y="2192573"/>
                  <a:pt x="1572166" y="2181278"/>
                  <a:pt x="1578280" y="2167521"/>
                </a:cubicBezTo>
                <a:cubicBezTo>
                  <a:pt x="1589005" y="2143390"/>
                  <a:pt x="1588684" y="2114337"/>
                  <a:pt x="1603332" y="2092365"/>
                </a:cubicBezTo>
                <a:cubicBezTo>
                  <a:pt x="1611683" y="2079839"/>
                  <a:pt x="1621651" y="2068252"/>
                  <a:pt x="1628384" y="2054787"/>
                </a:cubicBezTo>
                <a:cubicBezTo>
                  <a:pt x="1634289" y="2042977"/>
                  <a:pt x="1634498" y="2028751"/>
                  <a:pt x="1640910" y="2017209"/>
                </a:cubicBezTo>
                <a:cubicBezTo>
                  <a:pt x="1655532" y="1990889"/>
                  <a:pt x="1681493" y="1970617"/>
                  <a:pt x="1691014" y="1942053"/>
                </a:cubicBezTo>
                <a:cubicBezTo>
                  <a:pt x="1720827" y="1852614"/>
                  <a:pt x="1701418" y="1888868"/>
                  <a:pt x="1741118" y="1829318"/>
                </a:cubicBezTo>
                <a:cubicBezTo>
                  <a:pt x="1745293" y="1812617"/>
                  <a:pt x="1748697" y="1795703"/>
                  <a:pt x="1753644" y="1779214"/>
                </a:cubicBezTo>
                <a:lnTo>
                  <a:pt x="1791222" y="1666480"/>
                </a:lnTo>
                <a:lnTo>
                  <a:pt x="1841327" y="1516168"/>
                </a:lnTo>
                <a:lnTo>
                  <a:pt x="1878905" y="1403433"/>
                </a:lnTo>
                <a:cubicBezTo>
                  <a:pt x="1883080" y="1390907"/>
                  <a:pt x="1884107" y="1376841"/>
                  <a:pt x="1891431" y="1365855"/>
                </a:cubicBezTo>
                <a:lnTo>
                  <a:pt x="1916483" y="1328277"/>
                </a:lnTo>
                <a:cubicBezTo>
                  <a:pt x="1922301" y="1299186"/>
                  <a:pt x="1940349" y="1198619"/>
                  <a:pt x="1954061" y="1152913"/>
                </a:cubicBezTo>
                <a:cubicBezTo>
                  <a:pt x="1961649" y="1127620"/>
                  <a:pt x="1970762" y="1102809"/>
                  <a:pt x="1979113" y="1077757"/>
                </a:cubicBezTo>
                <a:lnTo>
                  <a:pt x="2004165" y="1002601"/>
                </a:lnTo>
                <a:cubicBezTo>
                  <a:pt x="2008340" y="990075"/>
                  <a:pt x="2009367" y="976009"/>
                  <a:pt x="2016691" y="965023"/>
                </a:cubicBezTo>
                <a:cubicBezTo>
                  <a:pt x="2077731" y="873461"/>
                  <a:pt x="2003221" y="988595"/>
                  <a:pt x="2066795" y="877340"/>
                </a:cubicBezTo>
                <a:cubicBezTo>
                  <a:pt x="2074264" y="864269"/>
                  <a:pt x="2085114" y="853227"/>
                  <a:pt x="2091847" y="839762"/>
                </a:cubicBezTo>
                <a:cubicBezTo>
                  <a:pt x="2097752" y="827952"/>
                  <a:pt x="2097961" y="813726"/>
                  <a:pt x="2104373" y="802184"/>
                </a:cubicBezTo>
                <a:cubicBezTo>
                  <a:pt x="2118995" y="775864"/>
                  <a:pt x="2137776" y="752080"/>
                  <a:pt x="2154477" y="727028"/>
                </a:cubicBezTo>
                <a:lnTo>
                  <a:pt x="2179529" y="689450"/>
                </a:lnTo>
                <a:lnTo>
                  <a:pt x="2204581" y="651872"/>
                </a:lnTo>
                <a:cubicBezTo>
                  <a:pt x="2212932" y="639346"/>
                  <a:pt x="2218988" y="624939"/>
                  <a:pt x="2229633" y="614294"/>
                </a:cubicBezTo>
                <a:cubicBezTo>
                  <a:pt x="2242159" y="601768"/>
                  <a:pt x="2255870" y="590325"/>
                  <a:pt x="2267211" y="576716"/>
                </a:cubicBezTo>
                <a:cubicBezTo>
                  <a:pt x="2299768" y="537647"/>
                  <a:pt x="2280869" y="543244"/>
                  <a:pt x="2317316" y="514086"/>
                </a:cubicBezTo>
                <a:cubicBezTo>
                  <a:pt x="2329072" y="504681"/>
                  <a:pt x="2343329" y="498671"/>
                  <a:pt x="2354894" y="489033"/>
                </a:cubicBezTo>
                <a:cubicBezTo>
                  <a:pt x="2451332" y="408666"/>
                  <a:pt x="2336758" y="488598"/>
                  <a:pt x="2430050" y="426403"/>
                </a:cubicBezTo>
                <a:cubicBezTo>
                  <a:pt x="2519570" y="292122"/>
                  <a:pt x="2380160" y="495916"/>
                  <a:pt x="2492680" y="351247"/>
                </a:cubicBezTo>
                <a:cubicBezTo>
                  <a:pt x="2511165" y="327481"/>
                  <a:pt x="2526083" y="301143"/>
                  <a:pt x="2542784" y="276091"/>
                </a:cubicBezTo>
                <a:cubicBezTo>
                  <a:pt x="2551135" y="263565"/>
                  <a:pt x="2553554" y="243274"/>
                  <a:pt x="2567836" y="238513"/>
                </a:cubicBezTo>
                <a:cubicBezTo>
                  <a:pt x="2580362" y="234338"/>
                  <a:pt x="2593604" y="231892"/>
                  <a:pt x="2605414" y="225987"/>
                </a:cubicBezTo>
                <a:cubicBezTo>
                  <a:pt x="2618879" y="219254"/>
                  <a:pt x="2628710" y="205696"/>
                  <a:pt x="2642992" y="200935"/>
                </a:cubicBezTo>
                <a:cubicBezTo>
                  <a:pt x="2667086" y="192904"/>
                  <a:pt x="2692947" y="191559"/>
                  <a:pt x="2718148" y="188409"/>
                </a:cubicBezTo>
                <a:cubicBezTo>
                  <a:pt x="2759786" y="183204"/>
                  <a:pt x="2801655" y="180058"/>
                  <a:pt x="2843409" y="175883"/>
                </a:cubicBezTo>
                <a:cubicBezTo>
                  <a:pt x="2860110" y="171708"/>
                  <a:pt x="2889338" y="180058"/>
                  <a:pt x="2893513" y="163357"/>
                </a:cubicBezTo>
                <a:cubicBezTo>
                  <a:pt x="2897809" y="146171"/>
                  <a:pt x="2870674" y="135605"/>
                  <a:pt x="2855935" y="125779"/>
                </a:cubicBezTo>
                <a:cubicBezTo>
                  <a:pt x="2844949" y="118455"/>
                  <a:pt x="2829899" y="119665"/>
                  <a:pt x="2818357" y="113253"/>
                </a:cubicBezTo>
                <a:cubicBezTo>
                  <a:pt x="2754617" y="77842"/>
                  <a:pt x="2756158" y="76107"/>
                  <a:pt x="2718148" y="38096"/>
                </a:cubicBezTo>
                <a:cubicBezTo>
                  <a:pt x="2713973" y="25570"/>
                  <a:pt x="2693812" y="6423"/>
                  <a:pt x="2705622" y="518"/>
                </a:cubicBezTo>
                <a:cubicBezTo>
                  <a:pt x="2717883" y="-5613"/>
                  <a:pt x="2760125" y="44527"/>
                  <a:pt x="2768253" y="50623"/>
                </a:cubicBezTo>
                <a:cubicBezTo>
                  <a:pt x="2792340" y="68688"/>
                  <a:pt x="2818357" y="84026"/>
                  <a:pt x="2843409" y="100727"/>
                </a:cubicBezTo>
                <a:lnTo>
                  <a:pt x="2880987" y="125779"/>
                </a:lnTo>
                <a:cubicBezTo>
                  <a:pt x="2889711" y="138865"/>
                  <a:pt x="2922022" y="180191"/>
                  <a:pt x="2918565" y="200935"/>
                </a:cubicBezTo>
                <a:cubicBezTo>
                  <a:pt x="2916090" y="215785"/>
                  <a:pt x="2904158" y="227868"/>
                  <a:pt x="2893513" y="238513"/>
                </a:cubicBezTo>
                <a:cubicBezTo>
                  <a:pt x="2882868" y="249158"/>
                  <a:pt x="2868461" y="255214"/>
                  <a:pt x="2855935" y="263565"/>
                </a:cubicBezTo>
                <a:cubicBezTo>
                  <a:pt x="2831979" y="335432"/>
                  <a:pt x="2860564" y="268350"/>
                  <a:pt x="2805831" y="338721"/>
                </a:cubicBezTo>
                <a:cubicBezTo>
                  <a:pt x="2787346" y="362487"/>
                  <a:pt x="2777018" y="392587"/>
                  <a:pt x="2755727" y="413877"/>
                </a:cubicBezTo>
                <a:cubicBezTo>
                  <a:pt x="2727722" y="441881"/>
                  <a:pt x="2730674" y="427119"/>
                  <a:pt x="2730674" y="45145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317121" y="1766170"/>
            <a:ext cx="3058627" cy="1381103"/>
          </a:xfrm>
          <a:custGeom>
            <a:avLst/>
            <a:gdLst>
              <a:gd name="connsiteX0" fmla="*/ 14802 w 3058627"/>
              <a:gd name="connsiteY0" fmla="*/ 1265129 h 1381103"/>
              <a:gd name="connsiteX1" fmla="*/ 14802 w 3058627"/>
              <a:gd name="connsiteY1" fmla="*/ 1377863 h 1381103"/>
              <a:gd name="connsiteX2" fmla="*/ 64906 w 3058627"/>
              <a:gd name="connsiteY2" fmla="*/ 1365337 h 1381103"/>
              <a:gd name="connsiteX3" fmla="*/ 39854 w 3058627"/>
              <a:gd name="connsiteY3" fmla="*/ 1327759 h 1381103"/>
              <a:gd name="connsiteX4" fmla="*/ 14802 w 3058627"/>
              <a:gd name="connsiteY4" fmla="*/ 1365337 h 1381103"/>
              <a:gd name="connsiteX5" fmla="*/ 52380 w 3058627"/>
              <a:gd name="connsiteY5" fmla="*/ 1377863 h 1381103"/>
              <a:gd name="connsiteX6" fmla="*/ 127537 w 3058627"/>
              <a:gd name="connsiteY6" fmla="*/ 1340285 h 1381103"/>
              <a:gd name="connsiteX7" fmla="*/ 165115 w 3058627"/>
              <a:gd name="connsiteY7" fmla="*/ 1327759 h 1381103"/>
              <a:gd name="connsiteX8" fmla="*/ 202693 w 3058627"/>
              <a:gd name="connsiteY8" fmla="*/ 1302707 h 1381103"/>
              <a:gd name="connsiteX9" fmla="*/ 240271 w 3058627"/>
              <a:gd name="connsiteY9" fmla="*/ 1290181 h 1381103"/>
              <a:gd name="connsiteX10" fmla="*/ 315427 w 3058627"/>
              <a:gd name="connsiteY10" fmla="*/ 1240077 h 1381103"/>
              <a:gd name="connsiteX11" fmla="*/ 353005 w 3058627"/>
              <a:gd name="connsiteY11" fmla="*/ 1215025 h 1381103"/>
              <a:gd name="connsiteX12" fmla="*/ 378057 w 3058627"/>
              <a:gd name="connsiteY12" fmla="*/ 1189972 h 1381103"/>
              <a:gd name="connsiteX13" fmla="*/ 428161 w 3058627"/>
              <a:gd name="connsiteY13" fmla="*/ 1164920 h 1381103"/>
              <a:gd name="connsiteX14" fmla="*/ 465739 w 3058627"/>
              <a:gd name="connsiteY14" fmla="*/ 1127342 h 1381103"/>
              <a:gd name="connsiteX15" fmla="*/ 553421 w 3058627"/>
              <a:gd name="connsiteY15" fmla="*/ 1064712 h 1381103"/>
              <a:gd name="connsiteX16" fmla="*/ 591000 w 3058627"/>
              <a:gd name="connsiteY16" fmla="*/ 1052186 h 1381103"/>
              <a:gd name="connsiteX17" fmla="*/ 628578 w 3058627"/>
              <a:gd name="connsiteY17" fmla="*/ 1014608 h 1381103"/>
              <a:gd name="connsiteX18" fmla="*/ 753838 w 3058627"/>
              <a:gd name="connsiteY18" fmla="*/ 926926 h 1381103"/>
              <a:gd name="connsiteX19" fmla="*/ 828994 w 3058627"/>
              <a:gd name="connsiteY19" fmla="*/ 851770 h 1381103"/>
              <a:gd name="connsiteX20" fmla="*/ 904150 w 3058627"/>
              <a:gd name="connsiteY20" fmla="*/ 801666 h 1381103"/>
              <a:gd name="connsiteX21" fmla="*/ 941728 w 3058627"/>
              <a:gd name="connsiteY21" fmla="*/ 776614 h 1381103"/>
              <a:gd name="connsiteX22" fmla="*/ 1066989 w 3058627"/>
              <a:gd name="connsiteY22" fmla="*/ 663879 h 1381103"/>
              <a:gd name="connsiteX23" fmla="*/ 1129619 w 3058627"/>
              <a:gd name="connsiteY23" fmla="*/ 613775 h 1381103"/>
              <a:gd name="connsiteX24" fmla="*/ 1179723 w 3058627"/>
              <a:gd name="connsiteY24" fmla="*/ 588723 h 1381103"/>
              <a:gd name="connsiteX25" fmla="*/ 1267405 w 3058627"/>
              <a:gd name="connsiteY25" fmla="*/ 538619 h 1381103"/>
              <a:gd name="connsiteX26" fmla="*/ 1304983 w 3058627"/>
              <a:gd name="connsiteY26" fmla="*/ 501041 h 1381103"/>
              <a:gd name="connsiteX27" fmla="*/ 1342561 w 3058627"/>
              <a:gd name="connsiteY27" fmla="*/ 488515 h 1381103"/>
              <a:gd name="connsiteX28" fmla="*/ 1392665 w 3058627"/>
              <a:gd name="connsiteY28" fmla="*/ 463463 h 1381103"/>
              <a:gd name="connsiteX29" fmla="*/ 1467821 w 3058627"/>
              <a:gd name="connsiteY29" fmla="*/ 425885 h 1381103"/>
              <a:gd name="connsiteX30" fmla="*/ 1542978 w 3058627"/>
              <a:gd name="connsiteY30" fmla="*/ 388307 h 1381103"/>
              <a:gd name="connsiteX31" fmla="*/ 1618134 w 3058627"/>
              <a:gd name="connsiteY31" fmla="*/ 338203 h 1381103"/>
              <a:gd name="connsiteX32" fmla="*/ 1655712 w 3058627"/>
              <a:gd name="connsiteY32" fmla="*/ 313151 h 1381103"/>
              <a:gd name="connsiteX33" fmla="*/ 1730868 w 3058627"/>
              <a:gd name="connsiteY33" fmla="*/ 288098 h 1381103"/>
              <a:gd name="connsiteX34" fmla="*/ 1793498 w 3058627"/>
              <a:gd name="connsiteY34" fmla="*/ 263046 h 1381103"/>
              <a:gd name="connsiteX35" fmla="*/ 1831076 w 3058627"/>
              <a:gd name="connsiteY35" fmla="*/ 250520 h 1381103"/>
              <a:gd name="connsiteX36" fmla="*/ 1868654 w 3058627"/>
              <a:gd name="connsiteY36" fmla="*/ 225468 h 1381103"/>
              <a:gd name="connsiteX37" fmla="*/ 1943811 w 3058627"/>
              <a:gd name="connsiteY37" fmla="*/ 200416 h 1381103"/>
              <a:gd name="connsiteX38" fmla="*/ 1981389 w 3058627"/>
              <a:gd name="connsiteY38" fmla="*/ 187890 h 1381103"/>
              <a:gd name="connsiteX39" fmla="*/ 2018967 w 3058627"/>
              <a:gd name="connsiteY39" fmla="*/ 162838 h 1381103"/>
              <a:gd name="connsiteX40" fmla="*/ 2106649 w 3058627"/>
              <a:gd name="connsiteY40" fmla="*/ 137786 h 1381103"/>
              <a:gd name="connsiteX41" fmla="*/ 2307065 w 3058627"/>
              <a:gd name="connsiteY41" fmla="*/ 125260 h 1381103"/>
              <a:gd name="connsiteX42" fmla="*/ 2419800 w 3058627"/>
              <a:gd name="connsiteY42" fmla="*/ 112734 h 1381103"/>
              <a:gd name="connsiteX43" fmla="*/ 2469904 w 3058627"/>
              <a:gd name="connsiteY43" fmla="*/ 100208 h 1381103"/>
              <a:gd name="connsiteX44" fmla="*/ 3058627 w 3058627"/>
              <a:gd name="connsiteY44" fmla="*/ 100208 h 1381103"/>
              <a:gd name="connsiteX45" fmla="*/ 2983471 w 3058627"/>
              <a:gd name="connsiteY45" fmla="*/ 50104 h 1381103"/>
              <a:gd name="connsiteX46" fmla="*/ 2908315 w 3058627"/>
              <a:gd name="connsiteY46" fmla="*/ 25052 h 1381103"/>
              <a:gd name="connsiteX47" fmla="*/ 2870737 w 3058627"/>
              <a:gd name="connsiteY47" fmla="*/ 0 h 1381103"/>
              <a:gd name="connsiteX48" fmla="*/ 2908315 w 3058627"/>
              <a:gd name="connsiteY48" fmla="*/ 37578 h 1381103"/>
              <a:gd name="connsiteX49" fmla="*/ 2945893 w 3058627"/>
              <a:gd name="connsiteY49" fmla="*/ 50104 h 1381103"/>
              <a:gd name="connsiteX50" fmla="*/ 2983471 w 3058627"/>
              <a:gd name="connsiteY50" fmla="*/ 75156 h 1381103"/>
              <a:gd name="connsiteX51" fmla="*/ 3008523 w 3058627"/>
              <a:gd name="connsiteY51" fmla="*/ 112734 h 1381103"/>
              <a:gd name="connsiteX52" fmla="*/ 3046101 w 3058627"/>
              <a:gd name="connsiteY52" fmla="*/ 137786 h 1381103"/>
              <a:gd name="connsiteX53" fmla="*/ 2995997 w 3058627"/>
              <a:gd name="connsiteY53" fmla="*/ 200416 h 1381103"/>
              <a:gd name="connsiteX54" fmla="*/ 2958419 w 3058627"/>
              <a:gd name="connsiteY54" fmla="*/ 237994 h 1381103"/>
              <a:gd name="connsiteX55" fmla="*/ 2895789 w 3058627"/>
              <a:gd name="connsiteY55" fmla="*/ 275572 h 13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058627" h="1381103">
                <a:moveTo>
                  <a:pt x="14802" y="1265129"/>
                </a:moveTo>
                <a:cubicBezTo>
                  <a:pt x="8364" y="1290882"/>
                  <a:pt x="-15015" y="1354010"/>
                  <a:pt x="14802" y="1377863"/>
                </a:cubicBezTo>
                <a:cubicBezTo>
                  <a:pt x="28245" y="1388617"/>
                  <a:pt x="48205" y="1369512"/>
                  <a:pt x="64906" y="1365337"/>
                </a:cubicBezTo>
                <a:cubicBezTo>
                  <a:pt x="56555" y="1352811"/>
                  <a:pt x="54908" y="1327759"/>
                  <a:pt x="39854" y="1327759"/>
                </a:cubicBezTo>
                <a:cubicBezTo>
                  <a:pt x="24800" y="1327759"/>
                  <a:pt x="11151" y="1350732"/>
                  <a:pt x="14802" y="1365337"/>
                </a:cubicBezTo>
                <a:cubicBezTo>
                  <a:pt x="18004" y="1378146"/>
                  <a:pt x="39854" y="1373688"/>
                  <a:pt x="52380" y="1377863"/>
                </a:cubicBezTo>
                <a:cubicBezTo>
                  <a:pt x="146833" y="1346379"/>
                  <a:pt x="30408" y="1388849"/>
                  <a:pt x="127537" y="1340285"/>
                </a:cubicBezTo>
                <a:cubicBezTo>
                  <a:pt x="139347" y="1334380"/>
                  <a:pt x="153305" y="1333664"/>
                  <a:pt x="165115" y="1327759"/>
                </a:cubicBezTo>
                <a:cubicBezTo>
                  <a:pt x="178580" y="1321026"/>
                  <a:pt x="189228" y="1309440"/>
                  <a:pt x="202693" y="1302707"/>
                </a:cubicBezTo>
                <a:cubicBezTo>
                  <a:pt x="214503" y="1296802"/>
                  <a:pt x="228729" y="1296593"/>
                  <a:pt x="240271" y="1290181"/>
                </a:cubicBezTo>
                <a:cubicBezTo>
                  <a:pt x="266591" y="1275559"/>
                  <a:pt x="290375" y="1256778"/>
                  <a:pt x="315427" y="1240077"/>
                </a:cubicBezTo>
                <a:cubicBezTo>
                  <a:pt x="327953" y="1231726"/>
                  <a:pt x="342360" y="1225670"/>
                  <a:pt x="353005" y="1215025"/>
                </a:cubicBezTo>
                <a:cubicBezTo>
                  <a:pt x="361356" y="1206674"/>
                  <a:pt x="368231" y="1196523"/>
                  <a:pt x="378057" y="1189972"/>
                </a:cubicBezTo>
                <a:cubicBezTo>
                  <a:pt x="393593" y="1179614"/>
                  <a:pt x="412966" y="1175773"/>
                  <a:pt x="428161" y="1164920"/>
                </a:cubicBezTo>
                <a:cubicBezTo>
                  <a:pt x="442576" y="1154624"/>
                  <a:pt x="452289" y="1138870"/>
                  <a:pt x="465739" y="1127342"/>
                </a:cubicBezTo>
                <a:cubicBezTo>
                  <a:pt x="473682" y="1120534"/>
                  <a:pt x="537560" y="1072642"/>
                  <a:pt x="553421" y="1064712"/>
                </a:cubicBezTo>
                <a:cubicBezTo>
                  <a:pt x="565231" y="1058807"/>
                  <a:pt x="578474" y="1056361"/>
                  <a:pt x="591000" y="1052186"/>
                </a:cubicBezTo>
                <a:cubicBezTo>
                  <a:pt x="603526" y="1039660"/>
                  <a:pt x="614595" y="1025484"/>
                  <a:pt x="628578" y="1014608"/>
                </a:cubicBezTo>
                <a:cubicBezTo>
                  <a:pt x="673901" y="979356"/>
                  <a:pt x="712376" y="964241"/>
                  <a:pt x="753838" y="926926"/>
                </a:cubicBezTo>
                <a:cubicBezTo>
                  <a:pt x="780172" y="903225"/>
                  <a:pt x="799515" y="871422"/>
                  <a:pt x="828994" y="851770"/>
                </a:cubicBezTo>
                <a:lnTo>
                  <a:pt x="904150" y="801666"/>
                </a:lnTo>
                <a:cubicBezTo>
                  <a:pt x="916676" y="793315"/>
                  <a:pt x="931083" y="787259"/>
                  <a:pt x="941728" y="776614"/>
                </a:cubicBezTo>
                <a:cubicBezTo>
                  <a:pt x="1105924" y="612418"/>
                  <a:pt x="971029" y="735849"/>
                  <a:pt x="1066989" y="663879"/>
                </a:cubicBezTo>
                <a:cubicBezTo>
                  <a:pt x="1088377" y="647838"/>
                  <a:pt x="1107374" y="628605"/>
                  <a:pt x="1129619" y="613775"/>
                </a:cubicBezTo>
                <a:cubicBezTo>
                  <a:pt x="1145156" y="603417"/>
                  <a:pt x="1163889" y="598619"/>
                  <a:pt x="1179723" y="588723"/>
                </a:cubicBezTo>
                <a:cubicBezTo>
                  <a:pt x="1266390" y="534556"/>
                  <a:pt x="1193578" y="563228"/>
                  <a:pt x="1267405" y="538619"/>
                </a:cubicBezTo>
                <a:cubicBezTo>
                  <a:pt x="1279931" y="526093"/>
                  <a:pt x="1290244" y="510867"/>
                  <a:pt x="1304983" y="501041"/>
                </a:cubicBezTo>
                <a:cubicBezTo>
                  <a:pt x="1315969" y="493717"/>
                  <a:pt x="1330425" y="493716"/>
                  <a:pt x="1342561" y="488515"/>
                </a:cubicBezTo>
                <a:cubicBezTo>
                  <a:pt x="1359724" y="481159"/>
                  <a:pt x="1376453" y="472727"/>
                  <a:pt x="1392665" y="463463"/>
                </a:cubicBezTo>
                <a:cubicBezTo>
                  <a:pt x="1460655" y="424612"/>
                  <a:pt x="1398924" y="448851"/>
                  <a:pt x="1467821" y="425885"/>
                </a:cubicBezTo>
                <a:cubicBezTo>
                  <a:pt x="1526165" y="367544"/>
                  <a:pt x="1450634" y="434479"/>
                  <a:pt x="1542978" y="388307"/>
                </a:cubicBezTo>
                <a:cubicBezTo>
                  <a:pt x="1569908" y="374842"/>
                  <a:pt x="1593082" y="354904"/>
                  <a:pt x="1618134" y="338203"/>
                </a:cubicBezTo>
                <a:cubicBezTo>
                  <a:pt x="1630660" y="329852"/>
                  <a:pt x="1641430" y="317912"/>
                  <a:pt x="1655712" y="313151"/>
                </a:cubicBezTo>
                <a:cubicBezTo>
                  <a:pt x="1680764" y="304800"/>
                  <a:pt x="1706350" y="297905"/>
                  <a:pt x="1730868" y="288098"/>
                </a:cubicBezTo>
                <a:cubicBezTo>
                  <a:pt x="1751745" y="279747"/>
                  <a:pt x="1772445" y="270941"/>
                  <a:pt x="1793498" y="263046"/>
                </a:cubicBezTo>
                <a:cubicBezTo>
                  <a:pt x="1805861" y="258410"/>
                  <a:pt x="1819266" y="256425"/>
                  <a:pt x="1831076" y="250520"/>
                </a:cubicBezTo>
                <a:cubicBezTo>
                  <a:pt x="1844541" y="243787"/>
                  <a:pt x="1854897" y="231582"/>
                  <a:pt x="1868654" y="225468"/>
                </a:cubicBezTo>
                <a:cubicBezTo>
                  <a:pt x="1892785" y="214743"/>
                  <a:pt x="1918759" y="208767"/>
                  <a:pt x="1943811" y="200416"/>
                </a:cubicBezTo>
                <a:cubicBezTo>
                  <a:pt x="1956337" y="196241"/>
                  <a:pt x="1970403" y="195214"/>
                  <a:pt x="1981389" y="187890"/>
                </a:cubicBezTo>
                <a:cubicBezTo>
                  <a:pt x="1993915" y="179539"/>
                  <a:pt x="2005502" y="169571"/>
                  <a:pt x="2018967" y="162838"/>
                </a:cubicBezTo>
                <a:cubicBezTo>
                  <a:pt x="2032320" y="156162"/>
                  <a:pt x="2096616" y="138789"/>
                  <a:pt x="2106649" y="137786"/>
                </a:cubicBezTo>
                <a:cubicBezTo>
                  <a:pt x="2173252" y="131126"/>
                  <a:pt x="2240342" y="130598"/>
                  <a:pt x="2307065" y="125260"/>
                </a:cubicBezTo>
                <a:cubicBezTo>
                  <a:pt x="2344754" y="122245"/>
                  <a:pt x="2382222" y="116909"/>
                  <a:pt x="2419800" y="112734"/>
                </a:cubicBezTo>
                <a:cubicBezTo>
                  <a:pt x="2436501" y="108559"/>
                  <a:pt x="2452862" y="102643"/>
                  <a:pt x="2469904" y="100208"/>
                </a:cubicBezTo>
                <a:cubicBezTo>
                  <a:pt x="2678548" y="70402"/>
                  <a:pt x="2812476" y="93555"/>
                  <a:pt x="3058627" y="100208"/>
                </a:cubicBezTo>
                <a:cubicBezTo>
                  <a:pt x="3033575" y="83507"/>
                  <a:pt x="3012035" y="59625"/>
                  <a:pt x="2983471" y="50104"/>
                </a:cubicBezTo>
                <a:cubicBezTo>
                  <a:pt x="2958419" y="41753"/>
                  <a:pt x="2930287" y="39700"/>
                  <a:pt x="2908315" y="25052"/>
                </a:cubicBezTo>
                <a:lnTo>
                  <a:pt x="2870737" y="0"/>
                </a:lnTo>
                <a:cubicBezTo>
                  <a:pt x="2883263" y="12526"/>
                  <a:pt x="2893576" y="27752"/>
                  <a:pt x="2908315" y="37578"/>
                </a:cubicBezTo>
                <a:cubicBezTo>
                  <a:pt x="2919301" y="44902"/>
                  <a:pt x="2934083" y="44199"/>
                  <a:pt x="2945893" y="50104"/>
                </a:cubicBezTo>
                <a:cubicBezTo>
                  <a:pt x="2959358" y="56837"/>
                  <a:pt x="2970945" y="66805"/>
                  <a:pt x="2983471" y="75156"/>
                </a:cubicBezTo>
                <a:cubicBezTo>
                  <a:pt x="2991822" y="87682"/>
                  <a:pt x="2997878" y="102089"/>
                  <a:pt x="3008523" y="112734"/>
                </a:cubicBezTo>
                <a:cubicBezTo>
                  <a:pt x="3019168" y="123379"/>
                  <a:pt x="3040510" y="123808"/>
                  <a:pt x="3046101" y="137786"/>
                </a:cubicBezTo>
                <a:cubicBezTo>
                  <a:pt x="3059467" y="171201"/>
                  <a:pt x="3009612" y="189070"/>
                  <a:pt x="2995997" y="200416"/>
                </a:cubicBezTo>
                <a:cubicBezTo>
                  <a:pt x="2982388" y="211757"/>
                  <a:pt x="2972028" y="226653"/>
                  <a:pt x="2958419" y="237994"/>
                </a:cubicBezTo>
                <a:cubicBezTo>
                  <a:pt x="2935746" y="256888"/>
                  <a:pt x="2920245" y="263344"/>
                  <a:pt x="2895789" y="27557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207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ounded Rectangle 1"/>
          <p:cNvSpPr/>
          <p:nvPr/>
        </p:nvSpPr>
        <p:spPr>
          <a:xfrm>
            <a:off x="1841325" y="4359058"/>
            <a:ext cx="1916483" cy="38830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714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Canvas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0833" y="851770"/>
            <a:ext cx="4146115" cy="3077680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8620" y="951978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Instance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0811" y="1693102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canvas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78032" y="1102290"/>
            <a:ext cx="4006494" cy="3181612"/>
            <a:chOff x="1580116" y="1152394"/>
            <a:chExt cx="2077483" cy="20774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116" y="1152394"/>
              <a:ext cx="2077483" cy="2077483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821461" y="1728592"/>
              <a:ext cx="520906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292263" y="2118987"/>
              <a:ext cx="665967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38827" y="4033380"/>
            <a:ext cx="3557392" cy="2116899"/>
          </a:xfrm>
          <a:prstGeom prst="roundRect">
            <a:avLst>
              <a:gd name="adj" fmla="val 9284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1229" y="4110625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mousePressed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6613" y="544882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obj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77655" y="5348614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0027FF"/>
                </a:solidFill>
              </a:rPr>
              <a:t>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91195" y="77870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Heap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501009" y="1665962"/>
            <a:ext cx="1741118" cy="1741118"/>
          </a:xfrm>
          <a:prstGeom prst="rect">
            <a:avLst/>
          </a:prstGeom>
          <a:solidFill>
            <a:srgbClr val="FF4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81002" y="129027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>
                <a:solidFill>
                  <a:srgbClr val="0027FF"/>
                </a:solidFill>
              </a:rPr>
              <a:t>12</a:t>
            </a:r>
          </a:p>
        </p:txBody>
      </p:sp>
      <p:sp>
        <p:nvSpPr>
          <p:cNvPr id="18" name="Freeform 17"/>
          <p:cNvSpPr/>
          <p:nvPr/>
        </p:nvSpPr>
        <p:spPr>
          <a:xfrm>
            <a:off x="3407079" y="2141951"/>
            <a:ext cx="2918822" cy="3533593"/>
          </a:xfrm>
          <a:custGeom>
            <a:avLst/>
            <a:gdLst>
              <a:gd name="connsiteX0" fmla="*/ 37579 w 2918822"/>
              <a:gd name="connsiteY0" fmla="*/ 3520332 h 3634320"/>
              <a:gd name="connsiteX1" fmla="*/ 0 w 2918822"/>
              <a:gd name="connsiteY1" fmla="*/ 3608014 h 3634320"/>
              <a:gd name="connsiteX2" fmla="*/ 75157 w 2918822"/>
              <a:gd name="connsiteY2" fmla="*/ 3620540 h 3634320"/>
              <a:gd name="connsiteX3" fmla="*/ 25053 w 2918822"/>
              <a:gd name="connsiteY3" fmla="*/ 3545384 h 3634320"/>
              <a:gd name="connsiteX4" fmla="*/ 12527 w 2918822"/>
              <a:gd name="connsiteY4" fmla="*/ 3582962 h 3634320"/>
              <a:gd name="connsiteX5" fmla="*/ 263047 w 2918822"/>
              <a:gd name="connsiteY5" fmla="*/ 3595488 h 3634320"/>
              <a:gd name="connsiteX6" fmla="*/ 313151 w 2918822"/>
              <a:gd name="connsiteY6" fmla="*/ 3582962 h 3634320"/>
              <a:gd name="connsiteX7" fmla="*/ 488516 w 2918822"/>
              <a:gd name="connsiteY7" fmla="*/ 3482754 h 3634320"/>
              <a:gd name="connsiteX8" fmla="*/ 576198 w 2918822"/>
              <a:gd name="connsiteY8" fmla="*/ 3432650 h 3634320"/>
              <a:gd name="connsiteX9" fmla="*/ 626302 w 2918822"/>
              <a:gd name="connsiteY9" fmla="*/ 3395072 h 3634320"/>
              <a:gd name="connsiteX10" fmla="*/ 676406 w 2918822"/>
              <a:gd name="connsiteY10" fmla="*/ 3370020 h 3634320"/>
              <a:gd name="connsiteX11" fmla="*/ 776614 w 2918822"/>
              <a:gd name="connsiteY11" fmla="*/ 3294864 h 3634320"/>
              <a:gd name="connsiteX12" fmla="*/ 851770 w 2918822"/>
              <a:gd name="connsiteY12" fmla="*/ 3244759 h 3634320"/>
              <a:gd name="connsiteX13" fmla="*/ 926927 w 2918822"/>
              <a:gd name="connsiteY13" fmla="*/ 3182129 h 3634320"/>
              <a:gd name="connsiteX14" fmla="*/ 989557 w 2918822"/>
              <a:gd name="connsiteY14" fmla="*/ 3119499 h 3634320"/>
              <a:gd name="connsiteX15" fmla="*/ 1014609 w 2918822"/>
              <a:gd name="connsiteY15" fmla="*/ 3081921 h 3634320"/>
              <a:gd name="connsiteX16" fmla="*/ 1064713 w 2918822"/>
              <a:gd name="connsiteY16" fmla="*/ 3019291 h 3634320"/>
              <a:gd name="connsiteX17" fmla="*/ 1089765 w 2918822"/>
              <a:gd name="connsiteY17" fmla="*/ 2981713 h 3634320"/>
              <a:gd name="connsiteX18" fmla="*/ 1189973 w 2918822"/>
              <a:gd name="connsiteY18" fmla="*/ 2881505 h 3634320"/>
              <a:gd name="connsiteX19" fmla="*/ 1265129 w 2918822"/>
              <a:gd name="connsiteY19" fmla="*/ 2793823 h 3634320"/>
              <a:gd name="connsiteX20" fmla="*/ 1302707 w 2918822"/>
              <a:gd name="connsiteY20" fmla="*/ 2706140 h 3634320"/>
              <a:gd name="connsiteX21" fmla="*/ 1352811 w 2918822"/>
              <a:gd name="connsiteY21" fmla="*/ 2630984 h 3634320"/>
              <a:gd name="connsiteX22" fmla="*/ 1365337 w 2918822"/>
              <a:gd name="connsiteY22" fmla="*/ 2593406 h 3634320"/>
              <a:gd name="connsiteX23" fmla="*/ 1415442 w 2918822"/>
              <a:gd name="connsiteY23" fmla="*/ 2518250 h 3634320"/>
              <a:gd name="connsiteX24" fmla="*/ 1427968 w 2918822"/>
              <a:gd name="connsiteY24" fmla="*/ 2480672 h 3634320"/>
              <a:gd name="connsiteX25" fmla="*/ 1478072 w 2918822"/>
              <a:gd name="connsiteY25" fmla="*/ 2405516 h 3634320"/>
              <a:gd name="connsiteX26" fmla="*/ 1503124 w 2918822"/>
              <a:gd name="connsiteY26" fmla="*/ 2317833 h 3634320"/>
              <a:gd name="connsiteX27" fmla="*/ 1528176 w 2918822"/>
              <a:gd name="connsiteY27" fmla="*/ 2280255 h 3634320"/>
              <a:gd name="connsiteX28" fmla="*/ 1553228 w 2918822"/>
              <a:gd name="connsiteY28" fmla="*/ 2205099 h 3634320"/>
              <a:gd name="connsiteX29" fmla="*/ 1578280 w 2918822"/>
              <a:gd name="connsiteY29" fmla="*/ 2167521 h 3634320"/>
              <a:gd name="connsiteX30" fmla="*/ 1603332 w 2918822"/>
              <a:gd name="connsiteY30" fmla="*/ 2092365 h 3634320"/>
              <a:gd name="connsiteX31" fmla="*/ 1628384 w 2918822"/>
              <a:gd name="connsiteY31" fmla="*/ 2054787 h 3634320"/>
              <a:gd name="connsiteX32" fmla="*/ 1640910 w 2918822"/>
              <a:gd name="connsiteY32" fmla="*/ 2017209 h 3634320"/>
              <a:gd name="connsiteX33" fmla="*/ 1691014 w 2918822"/>
              <a:gd name="connsiteY33" fmla="*/ 1942053 h 3634320"/>
              <a:gd name="connsiteX34" fmla="*/ 1741118 w 2918822"/>
              <a:gd name="connsiteY34" fmla="*/ 1829318 h 3634320"/>
              <a:gd name="connsiteX35" fmla="*/ 1753644 w 2918822"/>
              <a:gd name="connsiteY35" fmla="*/ 1779214 h 3634320"/>
              <a:gd name="connsiteX36" fmla="*/ 1791222 w 2918822"/>
              <a:gd name="connsiteY36" fmla="*/ 1666480 h 3634320"/>
              <a:gd name="connsiteX37" fmla="*/ 1841327 w 2918822"/>
              <a:gd name="connsiteY37" fmla="*/ 1516168 h 3634320"/>
              <a:gd name="connsiteX38" fmla="*/ 1878905 w 2918822"/>
              <a:gd name="connsiteY38" fmla="*/ 1403433 h 3634320"/>
              <a:gd name="connsiteX39" fmla="*/ 1891431 w 2918822"/>
              <a:gd name="connsiteY39" fmla="*/ 1365855 h 3634320"/>
              <a:gd name="connsiteX40" fmla="*/ 1916483 w 2918822"/>
              <a:gd name="connsiteY40" fmla="*/ 1328277 h 3634320"/>
              <a:gd name="connsiteX41" fmla="*/ 1954061 w 2918822"/>
              <a:gd name="connsiteY41" fmla="*/ 1152913 h 3634320"/>
              <a:gd name="connsiteX42" fmla="*/ 1979113 w 2918822"/>
              <a:gd name="connsiteY42" fmla="*/ 1077757 h 3634320"/>
              <a:gd name="connsiteX43" fmla="*/ 2004165 w 2918822"/>
              <a:gd name="connsiteY43" fmla="*/ 1002601 h 3634320"/>
              <a:gd name="connsiteX44" fmla="*/ 2016691 w 2918822"/>
              <a:gd name="connsiteY44" fmla="*/ 965023 h 3634320"/>
              <a:gd name="connsiteX45" fmla="*/ 2066795 w 2918822"/>
              <a:gd name="connsiteY45" fmla="*/ 877340 h 3634320"/>
              <a:gd name="connsiteX46" fmla="*/ 2091847 w 2918822"/>
              <a:gd name="connsiteY46" fmla="*/ 839762 h 3634320"/>
              <a:gd name="connsiteX47" fmla="*/ 2104373 w 2918822"/>
              <a:gd name="connsiteY47" fmla="*/ 802184 h 3634320"/>
              <a:gd name="connsiteX48" fmla="*/ 2154477 w 2918822"/>
              <a:gd name="connsiteY48" fmla="*/ 727028 h 3634320"/>
              <a:gd name="connsiteX49" fmla="*/ 2179529 w 2918822"/>
              <a:gd name="connsiteY49" fmla="*/ 689450 h 3634320"/>
              <a:gd name="connsiteX50" fmla="*/ 2204581 w 2918822"/>
              <a:gd name="connsiteY50" fmla="*/ 651872 h 3634320"/>
              <a:gd name="connsiteX51" fmla="*/ 2229633 w 2918822"/>
              <a:gd name="connsiteY51" fmla="*/ 614294 h 3634320"/>
              <a:gd name="connsiteX52" fmla="*/ 2267211 w 2918822"/>
              <a:gd name="connsiteY52" fmla="*/ 576716 h 3634320"/>
              <a:gd name="connsiteX53" fmla="*/ 2317316 w 2918822"/>
              <a:gd name="connsiteY53" fmla="*/ 514086 h 3634320"/>
              <a:gd name="connsiteX54" fmla="*/ 2354894 w 2918822"/>
              <a:gd name="connsiteY54" fmla="*/ 489033 h 3634320"/>
              <a:gd name="connsiteX55" fmla="*/ 2430050 w 2918822"/>
              <a:gd name="connsiteY55" fmla="*/ 426403 h 3634320"/>
              <a:gd name="connsiteX56" fmla="*/ 2492680 w 2918822"/>
              <a:gd name="connsiteY56" fmla="*/ 351247 h 3634320"/>
              <a:gd name="connsiteX57" fmla="*/ 2542784 w 2918822"/>
              <a:gd name="connsiteY57" fmla="*/ 276091 h 3634320"/>
              <a:gd name="connsiteX58" fmla="*/ 2567836 w 2918822"/>
              <a:gd name="connsiteY58" fmla="*/ 238513 h 3634320"/>
              <a:gd name="connsiteX59" fmla="*/ 2605414 w 2918822"/>
              <a:gd name="connsiteY59" fmla="*/ 225987 h 3634320"/>
              <a:gd name="connsiteX60" fmla="*/ 2642992 w 2918822"/>
              <a:gd name="connsiteY60" fmla="*/ 200935 h 3634320"/>
              <a:gd name="connsiteX61" fmla="*/ 2718148 w 2918822"/>
              <a:gd name="connsiteY61" fmla="*/ 188409 h 3634320"/>
              <a:gd name="connsiteX62" fmla="*/ 2843409 w 2918822"/>
              <a:gd name="connsiteY62" fmla="*/ 175883 h 3634320"/>
              <a:gd name="connsiteX63" fmla="*/ 2893513 w 2918822"/>
              <a:gd name="connsiteY63" fmla="*/ 163357 h 3634320"/>
              <a:gd name="connsiteX64" fmla="*/ 2855935 w 2918822"/>
              <a:gd name="connsiteY64" fmla="*/ 125779 h 3634320"/>
              <a:gd name="connsiteX65" fmla="*/ 2818357 w 2918822"/>
              <a:gd name="connsiteY65" fmla="*/ 113253 h 3634320"/>
              <a:gd name="connsiteX66" fmla="*/ 2718148 w 2918822"/>
              <a:gd name="connsiteY66" fmla="*/ 38096 h 3634320"/>
              <a:gd name="connsiteX67" fmla="*/ 2705622 w 2918822"/>
              <a:gd name="connsiteY67" fmla="*/ 518 h 3634320"/>
              <a:gd name="connsiteX68" fmla="*/ 2768253 w 2918822"/>
              <a:gd name="connsiteY68" fmla="*/ 50623 h 3634320"/>
              <a:gd name="connsiteX69" fmla="*/ 2843409 w 2918822"/>
              <a:gd name="connsiteY69" fmla="*/ 100727 h 3634320"/>
              <a:gd name="connsiteX70" fmla="*/ 2880987 w 2918822"/>
              <a:gd name="connsiteY70" fmla="*/ 125779 h 3634320"/>
              <a:gd name="connsiteX71" fmla="*/ 2918565 w 2918822"/>
              <a:gd name="connsiteY71" fmla="*/ 200935 h 3634320"/>
              <a:gd name="connsiteX72" fmla="*/ 2893513 w 2918822"/>
              <a:gd name="connsiteY72" fmla="*/ 238513 h 3634320"/>
              <a:gd name="connsiteX73" fmla="*/ 2855935 w 2918822"/>
              <a:gd name="connsiteY73" fmla="*/ 263565 h 3634320"/>
              <a:gd name="connsiteX74" fmla="*/ 2805831 w 2918822"/>
              <a:gd name="connsiteY74" fmla="*/ 338721 h 3634320"/>
              <a:gd name="connsiteX75" fmla="*/ 2755727 w 2918822"/>
              <a:gd name="connsiteY75" fmla="*/ 413877 h 3634320"/>
              <a:gd name="connsiteX76" fmla="*/ 2730674 w 2918822"/>
              <a:gd name="connsiteY76" fmla="*/ 451455 h 363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918822" h="3634320">
                <a:moveTo>
                  <a:pt x="37579" y="3520332"/>
                </a:moveTo>
                <a:cubicBezTo>
                  <a:pt x="25053" y="3549559"/>
                  <a:pt x="0" y="3576215"/>
                  <a:pt x="0" y="3608014"/>
                </a:cubicBezTo>
                <a:cubicBezTo>
                  <a:pt x="0" y="3656578"/>
                  <a:pt x="65891" y="3623629"/>
                  <a:pt x="75157" y="3620540"/>
                </a:cubicBezTo>
                <a:cubicBezTo>
                  <a:pt x="74157" y="3615539"/>
                  <a:pt x="74075" y="3520873"/>
                  <a:pt x="25053" y="3545384"/>
                </a:cubicBezTo>
                <a:cubicBezTo>
                  <a:pt x="13243" y="3551289"/>
                  <a:pt x="16702" y="3570436"/>
                  <a:pt x="12527" y="3582962"/>
                </a:cubicBezTo>
                <a:cubicBezTo>
                  <a:pt x="106960" y="3645917"/>
                  <a:pt x="45972" y="3616162"/>
                  <a:pt x="263047" y="3595488"/>
                </a:cubicBezTo>
                <a:cubicBezTo>
                  <a:pt x="280185" y="3593856"/>
                  <a:pt x="297260" y="3589583"/>
                  <a:pt x="313151" y="3582962"/>
                </a:cubicBezTo>
                <a:cubicBezTo>
                  <a:pt x="576660" y="3473167"/>
                  <a:pt x="272340" y="3590842"/>
                  <a:pt x="488516" y="3482754"/>
                </a:cubicBezTo>
                <a:cubicBezTo>
                  <a:pt x="537445" y="3458290"/>
                  <a:pt x="534887" y="3462158"/>
                  <a:pt x="576198" y="3432650"/>
                </a:cubicBezTo>
                <a:cubicBezTo>
                  <a:pt x="593186" y="3420516"/>
                  <a:pt x="608599" y="3406137"/>
                  <a:pt x="626302" y="3395072"/>
                </a:cubicBezTo>
                <a:cubicBezTo>
                  <a:pt x="642136" y="3385176"/>
                  <a:pt x="660194" y="3379284"/>
                  <a:pt x="676406" y="3370020"/>
                </a:cubicBezTo>
                <a:cubicBezTo>
                  <a:pt x="719216" y="3345557"/>
                  <a:pt x="732442" y="3326990"/>
                  <a:pt x="776614" y="3294864"/>
                </a:cubicBezTo>
                <a:cubicBezTo>
                  <a:pt x="800964" y="3277155"/>
                  <a:pt x="830480" y="3266049"/>
                  <a:pt x="851770" y="3244759"/>
                </a:cubicBezTo>
                <a:cubicBezTo>
                  <a:pt x="899993" y="3196536"/>
                  <a:pt x="874609" y="3217007"/>
                  <a:pt x="926927" y="3182129"/>
                </a:cubicBezTo>
                <a:cubicBezTo>
                  <a:pt x="993732" y="3081921"/>
                  <a:pt x="906050" y="3203006"/>
                  <a:pt x="989557" y="3119499"/>
                </a:cubicBezTo>
                <a:cubicBezTo>
                  <a:pt x="1000202" y="3108854"/>
                  <a:pt x="1005576" y="3093965"/>
                  <a:pt x="1014609" y="3081921"/>
                </a:cubicBezTo>
                <a:cubicBezTo>
                  <a:pt x="1030650" y="3060533"/>
                  <a:pt x="1048672" y="3040679"/>
                  <a:pt x="1064713" y="3019291"/>
                </a:cubicBezTo>
                <a:cubicBezTo>
                  <a:pt x="1073746" y="3007247"/>
                  <a:pt x="1079638" y="2992852"/>
                  <a:pt x="1089765" y="2981713"/>
                </a:cubicBezTo>
                <a:cubicBezTo>
                  <a:pt x="1121541" y="2946759"/>
                  <a:pt x="1161630" y="2919296"/>
                  <a:pt x="1189973" y="2881505"/>
                </a:cubicBezTo>
                <a:cubicBezTo>
                  <a:pt x="1238180" y="2817229"/>
                  <a:pt x="1212789" y="2846163"/>
                  <a:pt x="1265129" y="2793823"/>
                </a:cubicBezTo>
                <a:cubicBezTo>
                  <a:pt x="1278087" y="2754947"/>
                  <a:pt x="1279489" y="2744837"/>
                  <a:pt x="1302707" y="2706140"/>
                </a:cubicBezTo>
                <a:cubicBezTo>
                  <a:pt x="1318198" y="2680322"/>
                  <a:pt x="1343290" y="2659548"/>
                  <a:pt x="1352811" y="2630984"/>
                </a:cubicBezTo>
                <a:cubicBezTo>
                  <a:pt x="1356986" y="2618458"/>
                  <a:pt x="1358925" y="2604948"/>
                  <a:pt x="1365337" y="2593406"/>
                </a:cubicBezTo>
                <a:cubicBezTo>
                  <a:pt x="1379959" y="2567086"/>
                  <a:pt x="1405921" y="2546814"/>
                  <a:pt x="1415442" y="2518250"/>
                </a:cubicBezTo>
                <a:cubicBezTo>
                  <a:pt x="1419617" y="2505724"/>
                  <a:pt x="1421556" y="2492214"/>
                  <a:pt x="1427968" y="2480672"/>
                </a:cubicBezTo>
                <a:cubicBezTo>
                  <a:pt x="1442590" y="2454352"/>
                  <a:pt x="1478072" y="2405516"/>
                  <a:pt x="1478072" y="2405516"/>
                </a:cubicBezTo>
                <a:cubicBezTo>
                  <a:pt x="1482085" y="2389464"/>
                  <a:pt x="1494140" y="2335802"/>
                  <a:pt x="1503124" y="2317833"/>
                </a:cubicBezTo>
                <a:cubicBezTo>
                  <a:pt x="1509856" y="2304368"/>
                  <a:pt x="1522062" y="2294012"/>
                  <a:pt x="1528176" y="2280255"/>
                </a:cubicBezTo>
                <a:cubicBezTo>
                  <a:pt x="1538901" y="2256124"/>
                  <a:pt x="1538580" y="2227071"/>
                  <a:pt x="1553228" y="2205099"/>
                </a:cubicBezTo>
                <a:cubicBezTo>
                  <a:pt x="1561579" y="2192573"/>
                  <a:pt x="1572166" y="2181278"/>
                  <a:pt x="1578280" y="2167521"/>
                </a:cubicBezTo>
                <a:cubicBezTo>
                  <a:pt x="1589005" y="2143390"/>
                  <a:pt x="1588684" y="2114337"/>
                  <a:pt x="1603332" y="2092365"/>
                </a:cubicBezTo>
                <a:cubicBezTo>
                  <a:pt x="1611683" y="2079839"/>
                  <a:pt x="1621651" y="2068252"/>
                  <a:pt x="1628384" y="2054787"/>
                </a:cubicBezTo>
                <a:cubicBezTo>
                  <a:pt x="1634289" y="2042977"/>
                  <a:pt x="1634498" y="2028751"/>
                  <a:pt x="1640910" y="2017209"/>
                </a:cubicBezTo>
                <a:cubicBezTo>
                  <a:pt x="1655532" y="1990889"/>
                  <a:pt x="1681493" y="1970617"/>
                  <a:pt x="1691014" y="1942053"/>
                </a:cubicBezTo>
                <a:cubicBezTo>
                  <a:pt x="1720827" y="1852614"/>
                  <a:pt x="1701418" y="1888868"/>
                  <a:pt x="1741118" y="1829318"/>
                </a:cubicBezTo>
                <a:cubicBezTo>
                  <a:pt x="1745293" y="1812617"/>
                  <a:pt x="1748697" y="1795703"/>
                  <a:pt x="1753644" y="1779214"/>
                </a:cubicBezTo>
                <a:lnTo>
                  <a:pt x="1791222" y="1666480"/>
                </a:lnTo>
                <a:lnTo>
                  <a:pt x="1841327" y="1516168"/>
                </a:lnTo>
                <a:lnTo>
                  <a:pt x="1878905" y="1403433"/>
                </a:lnTo>
                <a:cubicBezTo>
                  <a:pt x="1883080" y="1390907"/>
                  <a:pt x="1884107" y="1376841"/>
                  <a:pt x="1891431" y="1365855"/>
                </a:cubicBezTo>
                <a:lnTo>
                  <a:pt x="1916483" y="1328277"/>
                </a:lnTo>
                <a:cubicBezTo>
                  <a:pt x="1922301" y="1299186"/>
                  <a:pt x="1940349" y="1198619"/>
                  <a:pt x="1954061" y="1152913"/>
                </a:cubicBezTo>
                <a:cubicBezTo>
                  <a:pt x="1961649" y="1127620"/>
                  <a:pt x="1970762" y="1102809"/>
                  <a:pt x="1979113" y="1077757"/>
                </a:cubicBezTo>
                <a:lnTo>
                  <a:pt x="2004165" y="1002601"/>
                </a:lnTo>
                <a:cubicBezTo>
                  <a:pt x="2008340" y="990075"/>
                  <a:pt x="2009367" y="976009"/>
                  <a:pt x="2016691" y="965023"/>
                </a:cubicBezTo>
                <a:cubicBezTo>
                  <a:pt x="2077731" y="873461"/>
                  <a:pt x="2003221" y="988595"/>
                  <a:pt x="2066795" y="877340"/>
                </a:cubicBezTo>
                <a:cubicBezTo>
                  <a:pt x="2074264" y="864269"/>
                  <a:pt x="2085114" y="853227"/>
                  <a:pt x="2091847" y="839762"/>
                </a:cubicBezTo>
                <a:cubicBezTo>
                  <a:pt x="2097752" y="827952"/>
                  <a:pt x="2097961" y="813726"/>
                  <a:pt x="2104373" y="802184"/>
                </a:cubicBezTo>
                <a:cubicBezTo>
                  <a:pt x="2118995" y="775864"/>
                  <a:pt x="2137776" y="752080"/>
                  <a:pt x="2154477" y="727028"/>
                </a:cubicBezTo>
                <a:lnTo>
                  <a:pt x="2179529" y="689450"/>
                </a:lnTo>
                <a:lnTo>
                  <a:pt x="2204581" y="651872"/>
                </a:lnTo>
                <a:cubicBezTo>
                  <a:pt x="2212932" y="639346"/>
                  <a:pt x="2218988" y="624939"/>
                  <a:pt x="2229633" y="614294"/>
                </a:cubicBezTo>
                <a:cubicBezTo>
                  <a:pt x="2242159" y="601768"/>
                  <a:pt x="2255870" y="590325"/>
                  <a:pt x="2267211" y="576716"/>
                </a:cubicBezTo>
                <a:cubicBezTo>
                  <a:pt x="2299768" y="537647"/>
                  <a:pt x="2280869" y="543244"/>
                  <a:pt x="2317316" y="514086"/>
                </a:cubicBezTo>
                <a:cubicBezTo>
                  <a:pt x="2329072" y="504681"/>
                  <a:pt x="2343329" y="498671"/>
                  <a:pt x="2354894" y="489033"/>
                </a:cubicBezTo>
                <a:cubicBezTo>
                  <a:pt x="2451332" y="408666"/>
                  <a:pt x="2336758" y="488598"/>
                  <a:pt x="2430050" y="426403"/>
                </a:cubicBezTo>
                <a:cubicBezTo>
                  <a:pt x="2519570" y="292122"/>
                  <a:pt x="2380160" y="495916"/>
                  <a:pt x="2492680" y="351247"/>
                </a:cubicBezTo>
                <a:cubicBezTo>
                  <a:pt x="2511165" y="327481"/>
                  <a:pt x="2526083" y="301143"/>
                  <a:pt x="2542784" y="276091"/>
                </a:cubicBezTo>
                <a:cubicBezTo>
                  <a:pt x="2551135" y="263565"/>
                  <a:pt x="2553554" y="243274"/>
                  <a:pt x="2567836" y="238513"/>
                </a:cubicBezTo>
                <a:cubicBezTo>
                  <a:pt x="2580362" y="234338"/>
                  <a:pt x="2593604" y="231892"/>
                  <a:pt x="2605414" y="225987"/>
                </a:cubicBezTo>
                <a:cubicBezTo>
                  <a:pt x="2618879" y="219254"/>
                  <a:pt x="2628710" y="205696"/>
                  <a:pt x="2642992" y="200935"/>
                </a:cubicBezTo>
                <a:cubicBezTo>
                  <a:pt x="2667086" y="192904"/>
                  <a:pt x="2692947" y="191559"/>
                  <a:pt x="2718148" y="188409"/>
                </a:cubicBezTo>
                <a:cubicBezTo>
                  <a:pt x="2759786" y="183204"/>
                  <a:pt x="2801655" y="180058"/>
                  <a:pt x="2843409" y="175883"/>
                </a:cubicBezTo>
                <a:cubicBezTo>
                  <a:pt x="2860110" y="171708"/>
                  <a:pt x="2889338" y="180058"/>
                  <a:pt x="2893513" y="163357"/>
                </a:cubicBezTo>
                <a:cubicBezTo>
                  <a:pt x="2897809" y="146171"/>
                  <a:pt x="2870674" y="135605"/>
                  <a:pt x="2855935" y="125779"/>
                </a:cubicBezTo>
                <a:cubicBezTo>
                  <a:pt x="2844949" y="118455"/>
                  <a:pt x="2829899" y="119665"/>
                  <a:pt x="2818357" y="113253"/>
                </a:cubicBezTo>
                <a:cubicBezTo>
                  <a:pt x="2754617" y="77842"/>
                  <a:pt x="2756158" y="76107"/>
                  <a:pt x="2718148" y="38096"/>
                </a:cubicBezTo>
                <a:cubicBezTo>
                  <a:pt x="2713973" y="25570"/>
                  <a:pt x="2693812" y="6423"/>
                  <a:pt x="2705622" y="518"/>
                </a:cubicBezTo>
                <a:cubicBezTo>
                  <a:pt x="2717883" y="-5613"/>
                  <a:pt x="2760125" y="44527"/>
                  <a:pt x="2768253" y="50623"/>
                </a:cubicBezTo>
                <a:cubicBezTo>
                  <a:pt x="2792340" y="68688"/>
                  <a:pt x="2818357" y="84026"/>
                  <a:pt x="2843409" y="100727"/>
                </a:cubicBezTo>
                <a:lnTo>
                  <a:pt x="2880987" y="125779"/>
                </a:lnTo>
                <a:cubicBezTo>
                  <a:pt x="2889711" y="138865"/>
                  <a:pt x="2922022" y="180191"/>
                  <a:pt x="2918565" y="200935"/>
                </a:cubicBezTo>
                <a:cubicBezTo>
                  <a:pt x="2916090" y="215785"/>
                  <a:pt x="2904158" y="227868"/>
                  <a:pt x="2893513" y="238513"/>
                </a:cubicBezTo>
                <a:cubicBezTo>
                  <a:pt x="2882868" y="249158"/>
                  <a:pt x="2868461" y="255214"/>
                  <a:pt x="2855935" y="263565"/>
                </a:cubicBezTo>
                <a:cubicBezTo>
                  <a:pt x="2831979" y="335432"/>
                  <a:pt x="2860564" y="268350"/>
                  <a:pt x="2805831" y="338721"/>
                </a:cubicBezTo>
                <a:cubicBezTo>
                  <a:pt x="2787346" y="362487"/>
                  <a:pt x="2777018" y="392587"/>
                  <a:pt x="2755727" y="413877"/>
                </a:cubicBezTo>
                <a:cubicBezTo>
                  <a:pt x="2727722" y="441881"/>
                  <a:pt x="2730674" y="427119"/>
                  <a:pt x="2730674" y="45145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78701" y="466177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79743" y="4561562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0027FF"/>
                </a:solidFill>
              </a:rPr>
              <a:t>94</a:t>
            </a:r>
          </a:p>
        </p:txBody>
      </p:sp>
      <p:sp>
        <p:nvSpPr>
          <p:cNvPr id="22" name="Freeform 21"/>
          <p:cNvSpPr/>
          <p:nvPr/>
        </p:nvSpPr>
        <p:spPr>
          <a:xfrm>
            <a:off x="6776581" y="4264484"/>
            <a:ext cx="1916482" cy="1622904"/>
          </a:xfrm>
          <a:custGeom>
            <a:avLst/>
            <a:gdLst>
              <a:gd name="connsiteX0" fmla="*/ 513567 w 1916482"/>
              <a:gd name="connsiteY0" fmla="*/ 269938 h 1622904"/>
              <a:gd name="connsiteX1" fmla="*/ 313151 w 1916482"/>
              <a:gd name="connsiteY1" fmla="*/ 294990 h 1622904"/>
              <a:gd name="connsiteX2" fmla="*/ 263046 w 1916482"/>
              <a:gd name="connsiteY2" fmla="*/ 307516 h 1622904"/>
              <a:gd name="connsiteX3" fmla="*/ 162838 w 1916482"/>
              <a:gd name="connsiteY3" fmla="*/ 370146 h 1622904"/>
              <a:gd name="connsiteX4" fmla="*/ 125260 w 1916482"/>
              <a:gd name="connsiteY4" fmla="*/ 395198 h 1622904"/>
              <a:gd name="connsiteX5" fmla="*/ 62630 w 1916482"/>
              <a:gd name="connsiteY5" fmla="*/ 482880 h 1622904"/>
              <a:gd name="connsiteX6" fmla="*/ 37578 w 1916482"/>
              <a:gd name="connsiteY6" fmla="*/ 532984 h 1622904"/>
              <a:gd name="connsiteX7" fmla="*/ 0 w 1916482"/>
              <a:gd name="connsiteY7" fmla="*/ 608141 h 1622904"/>
              <a:gd name="connsiteX8" fmla="*/ 25052 w 1916482"/>
              <a:gd name="connsiteY8" fmla="*/ 1071604 h 1622904"/>
              <a:gd name="connsiteX9" fmla="*/ 37578 w 1916482"/>
              <a:gd name="connsiteY9" fmla="*/ 1121708 h 1622904"/>
              <a:gd name="connsiteX10" fmla="*/ 75156 w 1916482"/>
              <a:gd name="connsiteY10" fmla="*/ 1184338 h 1622904"/>
              <a:gd name="connsiteX11" fmla="*/ 137786 w 1916482"/>
              <a:gd name="connsiteY11" fmla="*/ 1322124 h 1622904"/>
              <a:gd name="connsiteX12" fmla="*/ 175364 w 1916482"/>
              <a:gd name="connsiteY12" fmla="*/ 1372228 h 1622904"/>
              <a:gd name="connsiteX13" fmla="*/ 300624 w 1916482"/>
              <a:gd name="connsiteY13" fmla="*/ 1547593 h 1622904"/>
              <a:gd name="connsiteX14" fmla="*/ 400833 w 1916482"/>
              <a:gd name="connsiteY14" fmla="*/ 1622749 h 1622904"/>
              <a:gd name="connsiteX15" fmla="*/ 526093 w 1916482"/>
              <a:gd name="connsiteY15" fmla="*/ 1610223 h 1622904"/>
              <a:gd name="connsiteX16" fmla="*/ 576197 w 1916482"/>
              <a:gd name="connsiteY16" fmla="*/ 1597697 h 1622904"/>
              <a:gd name="connsiteX17" fmla="*/ 789140 w 1916482"/>
              <a:gd name="connsiteY17" fmla="*/ 1610223 h 1622904"/>
              <a:gd name="connsiteX18" fmla="*/ 839244 w 1916482"/>
              <a:gd name="connsiteY18" fmla="*/ 1622749 h 1622904"/>
              <a:gd name="connsiteX19" fmla="*/ 1415441 w 1916482"/>
              <a:gd name="connsiteY19" fmla="*/ 1610223 h 1622904"/>
              <a:gd name="connsiteX20" fmla="*/ 1478071 w 1916482"/>
              <a:gd name="connsiteY20" fmla="*/ 1572645 h 1622904"/>
              <a:gd name="connsiteX21" fmla="*/ 1565753 w 1916482"/>
              <a:gd name="connsiteY21" fmla="*/ 1497489 h 1622904"/>
              <a:gd name="connsiteX22" fmla="*/ 1603331 w 1916482"/>
              <a:gd name="connsiteY22" fmla="*/ 1472437 h 1622904"/>
              <a:gd name="connsiteX23" fmla="*/ 1653435 w 1916482"/>
              <a:gd name="connsiteY23" fmla="*/ 1397280 h 1622904"/>
              <a:gd name="connsiteX24" fmla="*/ 1741118 w 1916482"/>
              <a:gd name="connsiteY24" fmla="*/ 1309598 h 1622904"/>
              <a:gd name="connsiteX25" fmla="*/ 1803748 w 1916482"/>
              <a:gd name="connsiteY25" fmla="*/ 1246968 h 1622904"/>
              <a:gd name="connsiteX26" fmla="*/ 1853852 w 1916482"/>
              <a:gd name="connsiteY26" fmla="*/ 1171812 h 1622904"/>
              <a:gd name="connsiteX27" fmla="*/ 1878904 w 1916482"/>
              <a:gd name="connsiteY27" fmla="*/ 1134234 h 1622904"/>
              <a:gd name="connsiteX28" fmla="*/ 1916482 w 1916482"/>
              <a:gd name="connsiteY28" fmla="*/ 1021500 h 1622904"/>
              <a:gd name="connsiteX29" fmla="*/ 1903956 w 1916482"/>
              <a:gd name="connsiteY29" fmla="*/ 883713 h 1622904"/>
              <a:gd name="connsiteX30" fmla="*/ 1866378 w 1916482"/>
              <a:gd name="connsiteY30" fmla="*/ 833609 h 1622904"/>
              <a:gd name="connsiteX31" fmla="*/ 1828800 w 1916482"/>
              <a:gd name="connsiteY31" fmla="*/ 770979 h 1622904"/>
              <a:gd name="connsiteX32" fmla="*/ 1803748 w 1916482"/>
              <a:gd name="connsiteY32" fmla="*/ 720875 h 1622904"/>
              <a:gd name="connsiteX33" fmla="*/ 1778696 w 1916482"/>
              <a:gd name="connsiteY33" fmla="*/ 620667 h 1622904"/>
              <a:gd name="connsiteX34" fmla="*/ 1766170 w 1916482"/>
              <a:gd name="connsiteY34" fmla="*/ 307516 h 1622904"/>
              <a:gd name="connsiteX35" fmla="*/ 1590805 w 1916482"/>
              <a:gd name="connsiteY35" fmla="*/ 144678 h 1622904"/>
              <a:gd name="connsiteX36" fmla="*/ 1465545 w 1916482"/>
              <a:gd name="connsiteY36" fmla="*/ 69521 h 1622904"/>
              <a:gd name="connsiteX37" fmla="*/ 1352811 w 1916482"/>
              <a:gd name="connsiteY37" fmla="*/ 44469 h 1622904"/>
              <a:gd name="connsiteX38" fmla="*/ 1315233 w 1916482"/>
              <a:gd name="connsiteY38" fmla="*/ 31943 h 1622904"/>
              <a:gd name="connsiteX39" fmla="*/ 1039660 w 1916482"/>
              <a:gd name="connsiteY39" fmla="*/ 19417 h 1622904"/>
              <a:gd name="connsiteX40" fmla="*/ 676405 w 1916482"/>
              <a:gd name="connsiteY40" fmla="*/ 19417 h 1622904"/>
              <a:gd name="connsiteX41" fmla="*/ 638827 w 1916482"/>
              <a:gd name="connsiteY41" fmla="*/ 44469 h 1622904"/>
              <a:gd name="connsiteX42" fmla="*/ 613775 w 1916482"/>
              <a:gd name="connsiteY42" fmla="*/ 82048 h 1622904"/>
              <a:gd name="connsiteX43" fmla="*/ 538619 w 1916482"/>
              <a:gd name="connsiteY43" fmla="*/ 157204 h 1622904"/>
              <a:gd name="connsiteX44" fmla="*/ 488515 w 1916482"/>
              <a:gd name="connsiteY44" fmla="*/ 232360 h 1622904"/>
              <a:gd name="connsiteX45" fmla="*/ 450937 w 1916482"/>
              <a:gd name="connsiteY45" fmla="*/ 307516 h 1622904"/>
              <a:gd name="connsiteX46" fmla="*/ 425885 w 1916482"/>
              <a:gd name="connsiteY46" fmla="*/ 345094 h 16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16482" h="1622904">
                <a:moveTo>
                  <a:pt x="513567" y="269938"/>
                </a:moveTo>
                <a:cubicBezTo>
                  <a:pt x="395573" y="299437"/>
                  <a:pt x="536440" y="267079"/>
                  <a:pt x="313151" y="294990"/>
                </a:cubicBezTo>
                <a:cubicBezTo>
                  <a:pt x="296068" y="297125"/>
                  <a:pt x="279748" y="303341"/>
                  <a:pt x="263046" y="307516"/>
                </a:cubicBezTo>
                <a:cubicBezTo>
                  <a:pt x="184573" y="346752"/>
                  <a:pt x="238720" y="315944"/>
                  <a:pt x="162838" y="370146"/>
                </a:cubicBezTo>
                <a:cubicBezTo>
                  <a:pt x="150588" y="378896"/>
                  <a:pt x="135905" y="384553"/>
                  <a:pt x="125260" y="395198"/>
                </a:cubicBezTo>
                <a:cubicBezTo>
                  <a:pt x="116298" y="404160"/>
                  <a:pt x="72113" y="466285"/>
                  <a:pt x="62630" y="482880"/>
                </a:cubicBezTo>
                <a:cubicBezTo>
                  <a:pt x="53366" y="499092"/>
                  <a:pt x="46842" y="516772"/>
                  <a:pt x="37578" y="532984"/>
                </a:cubicBezTo>
                <a:cubicBezTo>
                  <a:pt x="-1273" y="600973"/>
                  <a:pt x="22965" y="539245"/>
                  <a:pt x="0" y="608141"/>
                </a:cubicBezTo>
                <a:cubicBezTo>
                  <a:pt x="8351" y="762629"/>
                  <a:pt x="13762" y="917303"/>
                  <a:pt x="25052" y="1071604"/>
                </a:cubicBezTo>
                <a:cubicBezTo>
                  <a:pt x="26308" y="1088773"/>
                  <a:pt x="30586" y="1105976"/>
                  <a:pt x="37578" y="1121708"/>
                </a:cubicBezTo>
                <a:cubicBezTo>
                  <a:pt x="47466" y="1143956"/>
                  <a:pt x="65081" y="1162174"/>
                  <a:pt x="75156" y="1184338"/>
                </a:cubicBezTo>
                <a:cubicBezTo>
                  <a:pt x="132123" y="1309666"/>
                  <a:pt x="64295" y="1211888"/>
                  <a:pt x="137786" y="1322124"/>
                </a:cubicBezTo>
                <a:cubicBezTo>
                  <a:pt x="149366" y="1339494"/>
                  <a:pt x="163784" y="1354858"/>
                  <a:pt x="175364" y="1372228"/>
                </a:cubicBezTo>
                <a:cubicBezTo>
                  <a:pt x="213739" y="1429790"/>
                  <a:pt x="244332" y="1505374"/>
                  <a:pt x="300624" y="1547593"/>
                </a:cubicBezTo>
                <a:lnTo>
                  <a:pt x="400833" y="1622749"/>
                </a:lnTo>
                <a:cubicBezTo>
                  <a:pt x="442586" y="1618574"/>
                  <a:pt x="484553" y="1616157"/>
                  <a:pt x="526093" y="1610223"/>
                </a:cubicBezTo>
                <a:cubicBezTo>
                  <a:pt x="543135" y="1607788"/>
                  <a:pt x="558982" y="1597697"/>
                  <a:pt x="576197" y="1597697"/>
                </a:cubicBezTo>
                <a:cubicBezTo>
                  <a:pt x="647301" y="1597697"/>
                  <a:pt x="718159" y="1606048"/>
                  <a:pt x="789140" y="1610223"/>
                </a:cubicBezTo>
                <a:cubicBezTo>
                  <a:pt x="805841" y="1614398"/>
                  <a:pt x="822029" y="1622749"/>
                  <a:pt x="839244" y="1622749"/>
                </a:cubicBezTo>
                <a:cubicBezTo>
                  <a:pt x="1031355" y="1622749"/>
                  <a:pt x="1223918" y="1625244"/>
                  <a:pt x="1415441" y="1610223"/>
                </a:cubicBezTo>
                <a:cubicBezTo>
                  <a:pt x="1439713" y="1608319"/>
                  <a:pt x="1457814" y="1586150"/>
                  <a:pt x="1478071" y="1572645"/>
                </a:cubicBezTo>
                <a:cubicBezTo>
                  <a:pt x="1571892" y="1510098"/>
                  <a:pt x="1488343" y="1561998"/>
                  <a:pt x="1565753" y="1497489"/>
                </a:cubicBezTo>
                <a:cubicBezTo>
                  <a:pt x="1577318" y="1487851"/>
                  <a:pt x="1590805" y="1480788"/>
                  <a:pt x="1603331" y="1472437"/>
                </a:cubicBezTo>
                <a:cubicBezTo>
                  <a:pt x="1620032" y="1447385"/>
                  <a:pt x="1632145" y="1418570"/>
                  <a:pt x="1653435" y="1397280"/>
                </a:cubicBezTo>
                <a:cubicBezTo>
                  <a:pt x="1682663" y="1368053"/>
                  <a:pt x="1718190" y="1343990"/>
                  <a:pt x="1741118" y="1309598"/>
                </a:cubicBezTo>
                <a:cubicBezTo>
                  <a:pt x="1774521" y="1259494"/>
                  <a:pt x="1753644" y="1280371"/>
                  <a:pt x="1803748" y="1246968"/>
                </a:cubicBezTo>
                <a:lnTo>
                  <a:pt x="1853852" y="1171812"/>
                </a:lnTo>
                <a:cubicBezTo>
                  <a:pt x="1862203" y="1159286"/>
                  <a:pt x="1874143" y="1148516"/>
                  <a:pt x="1878904" y="1134234"/>
                </a:cubicBezTo>
                <a:lnTo>
                  <a:pt x="1916482" y="1021500"/>
                </a:lnTo>
                <a:cubicBezTo>
                  <a:pt x="1912307" y="975571"/>
                  <a:pt x="1915839" y="928274"/>
                  <a:pt x="1903956" y="883713"/>
                </a:cubicBezTo>
                <a:cubicBezTo>
                  <a:pt x="1898577" y="863541"/>
                  <a:pt x="1877958" y="850979"/>
                  <a:pt x="1866378" y="833609"/>
                </a:cubicBezTo>
                <a:cubicBezTo>
                  <a:pt x="1852873" y="813352"/>
                  <a:pt x="1840624" y="792261"/>
                  <a:pt x="1828800" y="770979"/>
                </a:cubicBezTo>
                <a:cubicBezTo>
                  <a:pt x="1819732" y="754656"/>
                  <a:pt x="1809653" y="738589"/>
                  <a:pt x="1803748" y="720875"/>
                </a:cubicBezTo>
                <a:cubicBezTo>
                  <a:pt x="1792860" y="688211"/>
                  <a:pt x="1778696" y="620667"/>
                  <a:pt x="1778696" y="620667"/>
                </a:cubicBezTo>
                <a:cubicBezTo>
                  <a:pt x="1774521" y="516283"/>
                  <a:pt x="1787847" y="409709"/>
                  <a:pt x="1766170" y="307516"/>
                </a:cubicBezTo>
                <a:cubicBezTo>
                  <a:pt x="1748419" y="223831"/>
                  <a:pt x="1649968" y="184120"/>
                  <a:pt x="1590805" y="144678"/>
                </a:cubicBezTo>
                <a:cubicBezTo>
                  <a:pt x="1537382" y="109063"/>
                  <a:pt x="1519465" y="92630"/>
                  <a:pt x="1465545" y="69521"/>
                </a:cubicBezTo>
                <a:cubicBezTo>
                  <a:pt x="1419997" y="50000"/>
                  <a:pt x="1409975" y="57172"/>
                  <a:pt x="1352811" y="44469"/>
                </a:cubicBezTo>
                <a:cubicBezTo>
                  <a:pt x="1339922" y="41605"/>
                  <a:pt x="1328395" y="32996"/>
                  <a:pt x="1315233" y="31943"/>
                </a:cubicBezTo>
                <a:cubicBezTo>
                  <a:pt x="1223573" y="24610"/>
                  <a:pt x="1131518" y="23592"/>
                  <a:pt x="1039660" y="19417"/>
                </a:cubicBezTo>
                <a:cubicBezTo>
                  <a:pt x="890804" y="-5392"/>
                  <a:pt x="909961" y="-7532"/>
                  <a:pt x="676405" y="19417"/>
                </a:cubicBezTo>
                <a:cubicBezTo>
                  <a:pt x="661450" y="21143"/>
                  <a:pt x="651353" y="36118"/>
                  <a:pt x="638827" y="44469"/>
                </a:cubicBezTo>
                <a:cubicBezTo>
                  <a:pt x="630476" y="56995"/>
                  <a:pt x="623777" y="70796"/>
                  <a:pt x="613775" y="82048"/>
                </a:cubicBezTo>
                <a:cubicBezTo>
                  <a:pt x="590237" y="108528"/>
                  <a:pt x="558271" y="127725"/>
                  <a:pt x="538619" y="157204"/>
                </a:cubicBezTo>
                <a:lnTo>
                  <a:pt x="488515" y="232360"/>
                </a:lnTo>
                <a:cubicBezTo>
                  <a:pt x="416719" y="340053"/>
                  <a:pt x="502797" y="203796"/>
                  <a:pt x="450937" y="307516"/>
                </a:cubicBezTo>
                <a:cubicBezTo>
                  <a:pt x="444204" y="320981"/>
                  <a:pt x="425885" y="345094"/>
                  <a:pt x="425885" y="345094"/>
                </a:cubicBez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14160" y="4572000"/>
            <a:ext cx="1888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 = 72</a:t>
            </a:r>
          </a:p>
          <a:p>
            <a:pPr algn="ctr"/>
            <a:r>
              <a:rPr lang="en-US" dirty="0"/>
              <a:t>y = 94</a:t>
            </a:r>
          </a:p>
          <a:p>
            <a:pPr algn="ctr"/>
            <a:r>
              <a:rPr lang="en-US" dirty="0"/>
              <a:t>time = 192332123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46343" y="387272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>
                <a:solidFill>
                  <a:srgbClr val="0027FF"/>
                </a:solidFill>
              </a:rPr>
              <a:t>94</a:t>
            </a:r>
          </a:p>
        </p:txBody>
      </p:sp>
      <p:sp>
        <p:nvSpPr>
          <p:cNvPr id="25" name="Freeform 24"/>
          <p:cNvSpPr/>
          <p:nvPr/>
        </p:nvSpPr>
        <p:spPr>
          <a:xfrm>
            <a:off x="3382027" y="4384110"/>
            <a:ext cx="3469710" cy="413922"/>
          </a:xfrm>
          <a:custGeom>
            <a:avLst/>
            <a:gdLst>
              <a:gd name="connsiteX0" fmla="*/ 0 w 3469710"/>
              <a:gd name="connsiteY0" fmla="*/ 288098 h 413922"/>
              <a:gd name="connsiteX1" fmla="*/ 12526 w 3469710"/>
              <a:gd name="connsiteY1" fmla="*/ 388306 h 413922"/>
              <a:gd name="connsiteX2" fmla="*/ 50105 w 3469710"/>
              <a:gd name="connsiteY2" fmla="*/ 413358 h 413922"/>
              <a:gd name="connsiteX3" fmla="*/ 62631 w 3469710"/>
              <a:gd name="connsiteY3" fmla="*/ 375780 h 413922"/>
              <a:gd name="connsiteX4" fmla="*/ 50105 w 3469710"/>
              <a:gd name="connsiteY4" fmla="*/ 338202 h 413922"/>
              <a:gd name="connsiteX5" fmla="*/ 25052 w 3469710"/>
              <a:gd name="connsiteY5" fmla="*/ 363254 h 413922"/>
              <a:gd name="connsiteX6" fmla="*/ 50105 w 3469710"/>
              <a:gd name="connsiteY6" fmla="*/ 388306 h 413922"/>
              <a:gd name="connsiteX7" fmla="*/ 237995 w 3469710"/>
              <a:gd name="connsiteY7" fmla="*/ 363254 h 413922"/>
              <a:gd name="connsiteX8" fmla="*/ 313151 w 3469710"/>
              <a:gd name="connsiteY8" fmla="*/ 338202 h 413922"/>
              <a:gd name="connsiteX9" fmla="*/ 388307 w 3469710"/>
              <a:gd name="connsiteY9" fmla="*/ 288098 h 413922"/>
              <a:gd name="connsiteX10" fmla="*/ 438411 w 3469710"/>
              <a:gd name="connsiteY10" fmla="*/ 250520 h 413922"/>
              <a:gd name="connsiteX11" fmla="*/ 551146 w 3469710"/>
              <a:gd name="connsiteY11" fmla="*/ 200416 h 413922"/>
              <a:gd name="connsiteX12" fmla="*/ 588724 w 3469710"/>
              <a:gd name="connsiteY12" fmla="*/ 175364 h 413922"/>
              <a:gd name="connsiteX13" fmla="*/ 651354 w 3469710"/>
              <a:gd name="connsiteY13" fmla="*/ 162838 h 413922"/>
              <a:gd name="connsiteX14" fmla="*/ 751562 w 3469710"/>
              <a:gd name="connsiteY14" fmla="*/ 137786 h 413922"/>
              <a:gd name="connsiteX15" fmla="*/ 789140 w 3469710"/>
              <a:gd name="connsiteY15" fmla="*/ 125260 h 413922"/>
              <a:gd name="connsiteX16" fmla="*/ 839244 w 3469710"/>
              <a:gd name="connsiteY16" fmla="*/ 100208 h 413922"/>
              <a:gd name="connsiteX17" fmla="*/ 914400 w 3469710"/>
              <a:gd name="connsiteY17" fmla="*/ 87682 h 413922"/>
              <a:gd name="connsiteX18" fmla="*/ 1027135 w 3469710"/>
              <a:gd name="connsiteY18" fmla="*/ 62630 h 413922"/>
              <a:gd name="connsiteX19" fmla="*/ 1240077 w 3469710"/>
              <a:gd name="connsiteY19" fmla="*/ 50104 h 413922"/>
              <a:gd name="connsiteX20" fmla="*/ 1427968 w 3469710"/>
              <a:gd name="connsiteY20" fmla="*/ 37578 h 413922"/>
              <a:gd name="connsiteX21" fmla="*/ 1503124 w 3469710"/>
              <a:gd name="connsiteY21" fmla="*/ 25052 h 413922"/>
              <a:gd name="connsiteX22" fmla="*/ 1553228 w 3469710"/>
              <a:gd name="connsiteY22" fmla="*/ 12526 h 413922"/>
              <a:gd name="connsiteX23" fmla="*/ 1753644 w 3469710"/>
              <a:gd name="connsiteY23" fmla="*/ 0 h 413922"/>
              <a:gd name="connsiteX24" fmla="*/ 2655518 w 3469710"/>
              <a:gd name="connsiteY24" fmla="*/ 12526 h 413922"/>
              <a:gd name="connsiteX25" fmla="*/ 2743200 w 3469710"/>
              <a:gd name="connsiteY25" fmla="*/ 37578 h 413922"/>
              <a:gd name="connsiteX26" fmla="*/ 2793305 w 3469710"/>
              <a:gd name="connsiteY26" fmla="*/ 50104 h 413922"/>
              <a:gd name="connsiteX27" fmla="*/ 2830883 w 3469710"/>
              <a:gd name="connsiteY27" fmla="*/ 62630 h 413922"/>
              <a:gd name="connsiteX28" fmla="*/ 2931091 w 3469710"/>
              <a:gd name="connsiteY28" fmla="*/ 87682 h 413922"/>
              <a:gd name="connsiteX29" fmla="*/ 2981195 w 3469710"/>
              <a:gd name="connsiteY29" fmla="*/ 100208 h 413922"/>
              <a:gd name="connsiteX30" fmla="*/ 3043825 w 3469710"/>
              <a:gd name="connsiteY30" fmla="*/ 112734 h 413922"/>
              <a:gd name="connsiteX31" fmla="*/ 3156559 w 3469710"/>
              <a:gd name="connsiteY31" fmla="*/ 137786 h 413922"/>
              <a:gd name="connsiteX32" fmla="*/ 3256768 w 3469710"/>
              <a:gd name="connsiteY32" fmla="*/ 150312 h 413922"/>
              <a:gd name="connsiteX33" fmla="*/ 3306872 w 3469710"/>
              <a:gd name="connsiteY33" fmla="*/ 162838 h 413922"/>
              <a:gd name="connsiteX34" fmla="*/ 3344450 w 3469710"/>
              <a:gd name="connsiteY34" fmla="*/ 175364 h 413922"/>
              <a:gd name="connsiteX35" fmla="*/ 3469710 w 3469710"/>
              <a:gd name="connsiteY35" fmla="*/ 200416 h 413922"/>
              <a:gd name="connsiteX36" fmla="*/ 3457184 w 3469710"/>
              <a:gd name="connsiteY36" fmla="*/ 150312 h 413922"/>
              <a:gd name="connsiteX37" fmla="*/ 3369502 w 3469710"/>
              <a:gd name="connsiteY37" fmla="*/ 50104 h 413922"/>
              <a:gd name="connsiteX38" fmla="*/ 3419606 w 3469710"/>
              <a:gd name="connsiteY38" fmla="*/ 125260 h 413922"/>
              <a:gd name="connsiteX39" fmla="*/ 3444658 w 3469710"/>
              <a:gd name="connsiteY39" fmla="*/ 162838 h 413922"/>
              <a:gd name="connsiteX40" fmla="*/ 3457184 w 3469710"/>
              <a:gd name="connsiteY40" fmla="*/ 200416 h 413922"/>
              <a:gd name="connsiteX41" fmla="*/ 3432132 w 3469710"/>
              <a:gd name="connsiteY41" fmla="*/ 237994 h 413922"/>
              <a:gd name="connsiteX42" fmla="*/ 3382028 w 3469710"/>
              <a:gd name="connsiteY42" fmla="*/ 250520 h 413922"/>
              <a:gd name="connsiteX43" fmla="*/ 3344450 w 3469710"/>
              <a:gd name="connsiteY43" fmla="*/ 263046 h 413922"/>
              <a:gd name="connsiteX44" fmla="*/ 3256768 w 3469710"/>
              <a:gd name="connsiteY44" fmla="*/ 313150 h 4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469710" h="413922">
                <a:moveTo>
                  <a:pt x="0" y="288098"/>
                </a:moveTo>
                <a:cubicBezTo>
                  <a:pt x="4175" y="321501"/>
                  <a:pt x="24" y="357051"/>
                  <a:pt x="12526" y="388306"/>
                </a:cubicBezTo>
                <a:cubicBezTo>
                  <a:pt x="18117" y="402284"/>
                  <a:pt x="35500" y="417009"/>
                  <a:pt x="50105" y="413358"/>
                </a:cubicBezTo>
                <a:cubicBezTo>
                  <a:pt x="62914" y="410156"/>
                  <a:pt x="58456" y="388306"/>
                  <a:pt x="62631" y="375780"/>
                </a:cubicBezTo>
                <a:cubicBezTo>
                  <a:pt x="58456" y="363254"/>
                  <a:pt x="62631" y="342377"/>
                  <a:pt x="50105" y="338202"/>
                </a:cubicBezTo>
                <a:cubicBezTo>
                  <a:pt x="38901" y="334467"/>
                  <a:pt x="25052" y="351444"/>
                  <a:pt x="25052" y="363254"/>
                </a:cubicBezTo>
                <a:lnTo>
                  <a:pt x="50105" y="388306"/>
                </a:lnTo>
                <a:cubicBezTo>
                  <a:pt x="144277" y="379745"/>
                  <a:pt x="165830" y="384903"/>
                  <a:pt x="237995" y="363254"/>
                </a:cubicBezTo>
                <a:cubicBezTo>
                  <a:pt x="263288" y="355666"/>
                  <a:pt x="291179" y="352850"/>
                  <a:pt x="313151" y="338202"/>
                </a:cubicBezTo>
                <a:cubicBezTo>
                  <a:pt x="338203" y="321501"/>
                  <a:pt x="364220" y="306163"/>
                  <a:pt x="388307" y="288098"/>
                </a:cubicBezTo>
                <a:cubicBezTo>
                  <a:pt x="405008" y="275572"/>
                  <a:pt x="420708" y="261585"/>
                  <a:pt x="438411" y="250520"/>
                </a:cubicBezTo>
                <a:cubicBezTo>
                  <a:pt x="491540" y="217315"/>
                  <a:pt x="491753" y="230112"/>
                  <a:pt x="551146" y="200416"/>
                </a:cubicBezTo>
                <a:cubicBezTo>
                  <a:pt x="564611" y="193684"/>
                  <a:pt x="574628" y="180650"/>
                  <a:pt x="588724" y="175364"/>
                </a:cubicBezTo>
                <a:cubicBezTo>
                  <a:pt x="608659" y="167889"/>
                  <a:pt x="630609" y="167625"/>
                  <a:pt x="651354" y="162838"/>
                </a:cubicBezTo>
                <a:cubicBezTo>
                  <a:pt x="684903" y="155096"/>
                  <a:pt x="718898" y="148674"/>
                  <a:pt x="751562" y="137786"/>
                </a:cubicBezTo>
                <a:cubicBezTo>
                  <a:pt x="764088" y="133611"/>
                  <a:pt x="777004" y="130461"/>
                  <a:pt x="789140" y="125260"/>
                </a:cubicBezTo>
                <a:cubicBezTo>
                  <a:pt x="806303" y="117904"/>
                  <a:pt x="821359" y="105574"/>
                  <a:pt x="839244" y="100208"/>
                </a:cubicBezTo>
                <a:cubicBezTo>
                  <a:pt x="863570" y="92910"/>
                  <a:pt x="889607" y="93192"/>
                  <a:pt x="914400" y="87682"/>
                </a:cubicBezTo>
                <a:cubicBezTo>
                  <a:pt x="999718" y="68722"/>
                  <a:pt x="893470" y="74253"/>
                  <a:pt x="1027135" y="62630"/>
                </a:cubicBezTo>
                <a:cubicBezTo>
                  <a:pt x="1097971" y="56470"/>
                  <a:pt x="1169112" y="54539"/>
                  <a:pt x="1240077" y="50104"/>
                </a:cubicBezTo>
                <a:lnTo>
                  <a:pt x="1427968" y="37578"/>
                </a:lnTo>
                <a:cubicBezTo>
                  <a:pt x="1453020" y="33403"/>
                  <a:pt x="1478220" y="30033"/>
                  <a:pt x="1503124" y="25052"/>
                </a:cubicBezTo>
                <a:cubicBezTo>
                  <a:pt x="1520005" y="21676"/>
                  <a:pt x="1536098" y="14239"/>
                  <a:pt x="1553228" y="12526"/>
                </a:cubicBezTo>
                <a:cubicBezTo>
                  <a:pt x="1619831" y="5866"/>
                  <a:pt x="1686839" y="4175"/>
                  <a:pt x="1753644" y="0"/>
                </a:cubicBezTo>
                <a:lnTo>
                  <a:pt x="2655518" y="12526"/>
                </a:lnTo>
                <a:cubicBezTo>
                  <a:pt x="2677084" y="13094"/>
                  <a:pt x="2721002" y="31236"/>
                  <a:pt x="2743200" y="37578"/>
                </a:cubicBezTo>
                <a:cubicBezTo>
                  <a:pt x="2759753" y="42307"/>
                  <a:pt x="2776752" y="45375"/>
                  <a:pt x="2793305" y="50104"/>
                </a:cubicBezTo>
                <a:cubicBezTo>
                  <a:pt x="2806001" y="53731"/>
                  <a:pt x="2818145" y="59156"/>
                  <a:pt x="2830883" y="62630"/>
                </a:cubicBezTo>
                <a:cubicBezTo>
                  <a:pt x="2864100" y="71689"/>
                  <a:pt x="2897688" y="79331"/>
                  <a:pt x="2931091" y="87682"/>
                </a:cubicBezTo>
                <a:cubicBezTo>
                  <a:pt x="2947792" y="91857"/>
                  <a:pt x="2964314" y="96832"/>
                  <a:pt x="2981195" y="100208"/>
                </a:cubicBezTo>
                <a:cubicBezTo>
                  <a:pt x="3002072" y="104383"/>
                  <a:pt x="3023042" y="108116"/>
                  <a:pt x="3043825" y="112734"/>
                </a:cubicBezTo>
                <a:cubicBezTo>
                  <a:pt x="3099930" y="125202"/>
                  <a:pt x="3095169" y="128341"/>
                  <a:pt x="3156559" y="137786"/>
                </a:cubicBezTo>
                <a:cubicBezTo>
                  <a:pt x="3189831" y="142905"/>
                  <a:pt x="3223365" y="146137"/>
                  <a:pt x="3256768" y="150312"/>
                </a:cubicBezTo>
                <a:cubicBezTo>
                  <a:pt x="3273469" y="154487"/>
                  <a:pt x="3290319" y="158109"/>
                  <a:pt x="3306872" y="162838"/>
                </a:cubicBezTo>
                <a:cubicBezTo>
                  <a:pt x="3319568" y="166465"/>
                  <a:pt x="3331585" y="172395"/>
                  <a:pt x="3344450" y="175364"/>
                </a:cubicBezTo>
                <a:cubicBezTo>
                  <a:pt x="3385940" y="184939"/>
                  <a:pt x="3469710" y="200416"/>
                  <a:pt x="3469710" y="200416"/>
                </a:cubicBezTo>
                <a:cubicBezTo>
                  <a:pt x="3465535" y="183715"/>
                  <a:pt x="3464883" y="165710"/>
                  <a:pt x="3457184" y="150312"/>
                </a:cubicBezTo>
                <a:cubicBezTo>
                  <a:pt x="3420650" y="77244"/>
                  <a:pt x="3421172" y="84551"/>
                  <a:pt x="3369502" y="50104"/>
                </a:cubicBezTo>
                <a:lnTo>
                  <a:pt x="3419606" y="125260"/>
                </a:lnTo>
                <a:cubicBezTo>
                  <a:pt x="3427957" y="137786"/>
                  <a:pt x="3439897" y="148556"/>
                  <a:pt x="3444658" y="162838"/>
                </a:cubicBezTo>
                <a:lnTo>
                  <a:pt x="3457184" y="200416"/>
                </a:lnTo>
                <a:cubicBezTo>
                  <a:pt x="3448833" y="212942"/>
                  <a:pt x="3444658" y="229643"/>
                  <a:pt x="3432132" y="237994"/>
                </a:cubicBezTo>
                <a:cubicBezTo>
                  <a:pt x="3417808" y="247543"/>
                  <a:pt x="3398581" y="245791"/>
                  <a:pt x="3382028" y="250520"/>
                </a:cubicBezTo>
                <a:cubicBezTo>
                  <a:pt x="3369332" y="254147"/>
                  <a:pt x="3355992" y="256634"/>
                  <a:pt x="3344450" y="263046"/>
                </a:cubicBezTo>
                <a:cubicBezTo>
                  <a:pt x="3250094" y="315466"/>
                  <a:pt x="3301584" y="313150"/>
                  <a:pt x="3256768" y="3131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896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47482" y="1533194"/>
            <a:ext cx="5286632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#6: </a:t>
            </a:r>
            <a:r>
              <a:rPr lang="en-US" sz="3600" dirty="0">
                <a:latin typeface="+mn-lt"/>
                <a:ea typeface="Courier" charset="0"/>
                <a:cs typeface="Courier" charset="0"/>
              </a:rPr>
              <a:t>graphics programs all have an instance variable “canvas” which keeps track of the objects on the screen</a:t>
            </a:r>
            <a:endParaRPr lang="en-US" sz="3600" dirty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501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017" y="205289"/>
            <a:ext cx="4693856" cy="184993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95416" y="2167908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68101" y="6308204"/>
            <a:ext cx="76143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Intentionally </a:t>
            </a:r>
            <a:r>
              <a:rPr lang="en-US" sz="2400" dirty="0"/>
              <a:t>left blank so that we can fill it in during lecture</a:t>
            </a:r>
          </a:p>
        </p:txBody>
      </p:sp>
    </p:spTree>
    <p:extLst>
      <p:ext uri="{BB962C8B-B14F-4D97-AF65-F5344CB8AC3E}">
        <p14:creationId xmlns:p14="http://schemas.microsoft.com/office/powerpoint/2010/main" val="40054324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Memories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0854" y="2754128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  <p:sp>
        <p:nvSpPr>
          <p:cNvPr id="21" name="TextBox 20"/>
          <p:cNvSpPr txBox="1"/>
          <p:nvPr/>
        </p:nvSpPr>
        <p:spPr>
          <a:xfrm rot="21377307">
            <a:off x="196629" y="5230736"/>
            <a:ext cx="125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Core model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 rot="21377307">
            <a:off x="2353194" y="4894621"/>
            <a:ext cx="125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The Heap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3" name="TextBox 22"/>
          <p:cNvSpPr txBox="1"/>
          <p:nvPr/>
        </p:nvSpPr>
        <p:spPr>
          <a:xfrm rot="21377307">
            <a:off x="5646559" y="3376749"/>
            <a:ext cx="1509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Instance</a:t>
            </a:r>
          </a:p>
          <a:p>
            <a:pPr algn="ctr"/>
            <a:r>
              <a:rPr lang="en-US" sz="2400" dirty="0">
                <a:latin typeface="Chalkboard"/>
                <a:cs typeface="Chalkboard"/>
              </a:rPr>
              <a:t>Variables</a:t>
            </a:r>
          </a:p>
        </p:txBody>
      </p:sp>
      <p:sp>
        <p:nvSpPr>
          <p:cNvPr id="24" name="TextBox 23"/>
          <p:cNvSpPr txBox="1"/>
          <p:nvPr/>
        </p:nvSpPr>
        <p:spPr>
          <a:xfrm rot="21377307">
            <a:off x="4584915" y="4492652"/>
            <a:ext cx="1255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Canvas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13776" y="1534287"/>
            <a:ext cx="150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6853895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#9: </a:t>
            </a:r>
            <a:r>
              <a:rPr lang="en-US" sz="3600" dirty="0">
                <a:latin typeface="+mn-lt"/>
                <a:ea typeface="Courier" charset="0"/>
                <a:cs typeface="Courier" charset="0"/>
              </a:rPr>
              <a:t>for objects == checks if the variables store the same address</a:t>
            </a:r>
            <a:endParaRPr lang="en-US" sz="3600" dirty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" name="Picture 7" descr="Screen Shot 2014-10-12 at 5.07.26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30" y="555981"/>
            <a:ext cx="8028002" cy="540733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926425" y="3798461"/>
            <a:ext cx="1124048" cy="795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926425" y="4142695"/>
            <a:ext cx="1788742" cy="4510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3950" y="4498802"/>
            <a:ext cx="1412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Each node is a unique partial solution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464739" y="1329460"/>
            <a:ext cx="98517" cy="496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42649" y="606764"/>
            <a:ext cx="256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Each edge is what a teacher suggested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63256" y="1329460"/>
            <a:ext cx="383386" cy="9496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670684" y="4902387"/>
            <a:ext cx="534131" cy="2492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64446" y="5055590"/>
            <a:ext cx="141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Solution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3030" y="2549067"/>
            <a:ext cx="1412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Pink dots are students.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380426" y="1922970"/>
            <a:ext cx="210093" cy="7507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B6089FB-41BD-9140-B1E2-0236782E948B}"/>
              </a:ext>
            </a:extLst>
          </p:cNvPr>
          <p:cNvSpPr/>
          <p:nvPr/>
        </p:nvSpPr>
        <p:spPr>
          <a:xfrm>
            <a:off x="185195" y="6338197"/>
            <a:ext cx="9583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Autonomously Generating Hints by Inferring Problem Solving Policies - Piech, </a:t>
            </a:r>
            <a:r>
              <a:rPr lang="en-US" dirty="0" err="1">
                <a:solidFill>
                  <a:schemeClr val="bg1"/>
                </a:solidFill>
              </a:rPr>
              <a:t>Sahami</a:t>
            </a:r>
            <a:r>
              <a:rPr lang="en-US" dirty="0">
                <a:solidFill>
                  <a:schemeClr val="bg1"/>
                </a:solidFill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3614387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Recall the start of class?</a:t>
            </a:r>
          </a:p>
        </p:txBody>
      </p:sp>
    </p:spTree>
    <p:extLst>
      <p:ext uri="{BB962C8B-B14F-4D97-AF65-F5344CB8AC3E}">
        <p14:creationId xmlns:p14="http://schemas.microsoft.com/office/powerpoint/2010/main" val="17699528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05" y="1122749"/>
            <a:ext cx="5911596" cy="1937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250882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C2B822-9EFC-3F4B-BDDD-82574261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5FE7796-41AE-EE4A-AB20-ECB16EFF30A6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11891-8D42-D844-BEE5-C1E2529BB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70" y="1149704"/>
            <a:ext cx="5103940" cy="2188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94CF58-1B32-3A40-A497-346BD8EE2E9E}"/>
              </a:ext>
            </a:extLst>
          </p:cNvPr>
          <p:cNvSpPr/>
          <p:nvPr/>
        </p:nvSpPr>
        <p:spPr>
          <a:xfrm>
            <a:off x="1956121" y="1250065"/>
            <a:ext cx="4884517" cy="20139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1830" y="129031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AF6193"/>
                </a:solidFill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public void </a:t>
            </a: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run() {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b="1" dirty="0" err="1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 x = 5;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b="1" dirty="0" err="1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 y = 5;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000" b="1" dirty="0" err="1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println</a:t>
            </a: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(x == y);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88168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Who thinks this prints </a:t>
            </a:r>
            <a:r>
              <a:rPr lang="en-US" sz="46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60" y="1060362"/>
            <a:ext cx="5875737" cy="2446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15500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814192" y="2570837"/>
            <a:ext cx="76085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</a:p>
        </p:txBody>
      </p:sp>
    </p:spTree>
    <p:extLst>
      <p:ext uri="{BB962C8B-B14F-4D97-AF65-F5344CB8AC3E}">
        <p14:creationId xmlns:p14="http://schemas.microsoft.com/office/powerpoint/2010/main" val="14279986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Objects store addresses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(which are like URLs)</a:t>
            </a:r>
          </a:p>
        </p:txBody>
      </p:sp>
    </p:spTree>
    <p:extLst>
      <p:ext uri="{BB962C8B-B14F-4D97-AF65-F5344CB8AC3E}">
        <p14:creationId xmlns:p14="http://schemas.microsoft.com/office/powerpoint/2010/main" val="24601871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Primitives </a:t>
            </a:r>
            <a:r>
              <a:rPr lang="en-US" dirty="0"/>
              <a:t>store their </a:t>
            </a:r>
            <a:r>
              <a:rPr lang="en-US" i="1" dirty="0"/>
              <a:t>actual value</a:t>
            </a:r>
            <a:r>
              <a:rPr lang="en-US" dirty="0"/>
              <a:t> in their variable box.  You can compare values with == and !=, and the original does not change when passed as a parameter and changed.</a:t>
            </a:r>
          </a:p>
          <a:p>
            <a:r>
              <a:rPr lang="en-US" b="1" dirty="0"/>
              <a:t>Objects</a:t>
            </a:r>
            <a:r>
              <a:rPr lang="en-US" dirty="0"/>
              <a:t> store </a:t>
            </a:r>
            <a:r>
              <a:rPr lang="en-US"/>
              <a:t>their </a:t>
            </a:r>
            <a:r>
              <a:rPr lang="en-US" i="1"/>
              <a:t>address</a:t>
            </a:r>
            <a:r>
              <a:rPr lang="en-US"/>
              <a:t> </a:t>
            </a:r>
            <a:r>
              <a:rPr lang="en-US" dirty="0"/>
              <a:t>in their variable box.   You can’t compare properties of an object via ==, and the original </a:t>
            </a:r>
            <a:r>
              <a:rPr lang="en-US" i="1" dirty="0"/>
              <a:t>does</a:t>
            </a:r>
            <a:r>
              <a:rPr lang="en-US" dirty="0"/>
              <a:t> change when passed as a parameter and changed.</a:t>
            </a:r>
            <a:endParaRPr lang="en-US" b="1" dirty="0"/>
          </a:p>
          <a:p>
            <a:r>
              <a:rPr lang="en-US" b="1" dirty="0"/>
              <a:t>Primitives </a:t>
            </a:r>
            <a:r>
              <a:rPr lang="en-US" dirty="0"/>
              <a:t>are </a:t>
            </a:r>
            <a:r>
              <a:rPr lang="en-US" i="1" dirty="0"/>
              <a:t>passed by value</a:t>
            </a:r>
            <a:r>
              <a:rPr lang="en-US" dirty="0"/>
              <a:t>, </a:t>
            </a:r>
            <a:r>
              <a:rPr lang="en-US" b="1" dirty="0"/>
              <a:t>Objects </a:t>
            </a:r>
            <a:r>
              <a:rPr lang="en-US" dirty="0"/>
              <a:t>are </a:t>
            </a:r>
            <a:r>
              <a:rPr lang="en-US" i="1" dirty="0"/>
              <a:t>passed by reference</a:t>
            </a:r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19FAB1-89F1-784D-8029-F4977D441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0E8830CA-4F8F-0B47-96E3-E693E7FBC955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Primitives vs Objects</a:t>
            </a:r>
          </a:p>
        </p:txBody>
      </p:sp>
    </p:spTree>
    <p:extLst>
      <p:ext uri="{BB962C8B-B14F-4D97-AF65-F5344CB8AC3E}">
        <p14:creationId xmlns:p14="http://schemas.microsoft.com/office/powerpoint/2010/main" val="29198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Be able to trace memory for objects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1896" y="1742819"/>
            <a:ext cx="1327759" cy="132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66D5A2-F70A-6746-913C-588101B5C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816" y="771525"/>
            <a:ext cx="5914030" cy="4275038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9733193-47F8-EF45-82C8-52F830635175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Revisit our Programs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48E14-9527-B147-A60B-A4F0D3FEBA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1127" y="3171462"/>
            <a:ext cx="5712873" cy="412962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8D1C80C-D93B-914A-9420-1C10C8E820A9}"/>
              </a:ext>
            </a:extLst>
          </p:cNvPr>
          <p:cNvSpPr/>
          <p:nvPr/>
        </p:nvSpPr>
        <p:spPr>
          <a:xfrm>
            <a:off x="6057072" y="6427461"/>
            <a:ext cx="158534" cy="158534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579806-5BE7-8C4F-A414-57883EE08848}"/>
              </a:ext>
            </a:extLst>
          </p:cNvPr>
          <p:cNvCxnSpPr>
            <a:cxnSpLocks/>
          </p:cNvCxnSpPr>
          <p:nvPr/>
        </p:nvCxnSpPr>
        <p:spPr>
          <a:xfrm flipH="1" flipV="1">
            <a:off x="6099859" y="5879940"/>
            <a:ext cx="1" cy="58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0604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Beyond CS106A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34655" y="1209157"/>
            <a:ext cx="3557392" cy="2116899"/>
          </a:xfrm>
          <a:prstGeom prst="roundRect">
            <a:avLst>
              <a:gd name="adj" fmla="val 9284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7057" y="12864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7598" y="2500606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60957" y="2412924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0027FF"/>
                </a:solidFill>
              </a:rPr>
              <a:t>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91195" y="77870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Heap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501009" y="1665962"/>
            <a:ext cx="1741118" cy="1741118"/>
          </a:xfrm>
          <a:prstGeom prst="rect">
            <a:avLst/>
          </a:prstGeom>
          <a:solidFill>
            <a:srgbClr val="FF4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81002" y="129027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>
                <a:solidFill>
                  <a:srgbClr val="0027FF"/>
                </a:solidFill>
              </a:rPr>
              <a:t>12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655739" y="3629693"/>
            <a:ext cx="3296339" cy="3077680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65286" y="3729901"/>
            <a:ext cx="2136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MyGraphicsProgram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806780" y="4471025"/>
            <a:ext cx="65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canvas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796620" y="3880213"/>
            <a:ext cx="3185334" cy="3181612"/>
            <a:chOff x="1580116" y="1152394"/>
            <a:chExt cx="2077483" cy="20774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116" y="1152394"/>
              <a:ext cx="2077483" cy="2077483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821461" y="1728592"/>
              <a:ext cx="520906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292263" y="2118987"/>
              <a:ext cx="665967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7273564" y="5773824"/>
            <a:ext cx="332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>
                <a:solidFill>
                  <a:srgbClr val="0027FF"/>
                </a:solidFill>
              </a:rPr>
              <a:t>12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2206" y="1750180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162886" y="1650924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0027FF"/>
                </a:solidFill>
              </a:rPr>
              <a:t>76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38384" y="35827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>
                <a:solidFill>
                  <a:srgbClr val="0027FF"/>
                </a:solidFill>
              </a:rPr>
              <a:t>76</a:t>
            </a:r>
          </a:p>
        </p:txBody>
      </p:sp>
      <p:sp>
        <p:nvSpPr>
          <p:cNvPr id="24" name="Freeform 23"/>
          <p:cNvSpPr/>
          <p:nvPr/>
        </p:nvSpPr>
        <p:spPr>
          <a:xfrm>
            <a:off x="2639028" y="1770927"/>
            <a:ext cx="3599726" cy="1687862"/>
          </a:xfrm>
          <a:custGeom>
            <a:avLst/>
            <a:gdLst>
              <a:gd name="connsiteX0" fmla="*/ 0 w 3599726"/>
              <a:gd name="connsiteY0" fmla="*/ 150470 h 1687862"/>
              <a:gd name="connsiteX1" fmla="*/ 11575 w 3599726"/>
              <a:gd name="connsiteY1" fmla="*/ 243068 h 1687862"/>
              <a:gd name="connsiteX2" fmla="*/ 46299 w 3599726"/>
              <a:gd name="connsiteY2" fmla="*/ 254643 h 1687862"/>
              <a:gd name="connsiteX3" fmla="*/ 115747 w 3599726"/>
              <a:gd name="connsiteY3" fmla="*/ 243068 h 1687862"/>
              <a:gd name="connsiteX4" fmla="*/ 127321 w 3599726"/>
              <a:gd name="connsiteY4" fmla="*/ 208344 h 1687862"/>
              <a:gd name="connsiteX5" fmla="*/ 69448 w 3599726"/>
              <a:gd name="connsiteY5" fmla="*/ 162045 h 1687862"/>
              <a:gd name="connsiteX6" fmla="*/ 57873 w 3599726"/>
              <a:gd name="connsiteY6" fmla="*/ 266217 h 1687862"/>
              <a:gd name="connsiteX7" fmla="*/ 115747 w 3599726"/>
              <a:gd name="connsiteY7" fmla="*/ 254643 h 1687862"/>
              <a:gd name="connsiteX8" fmla="*/ 185195 w 3599726"/>
              <a:gd name="connsiteY8" fmla="*/ 231493 h 1687862"/>
              <a:gd name="connsiteX9" fmla="*/ 231494 w 3599726"/>
              <a:gd name="connsiteY9" fmla="*/ 219919 h 1687862"/>
              <a:gd name="connsiteX10" fmla="*/ 300942 w 3599726"/>
              <a:gd name="connsiteY10" fmla="*/ 185195 h 1687862"/>
              <a:gd name="connsiteX11" fmla="*/ 347240 w 3599726"/>
              <a:gd name="connsiteY11" fmla="*/ 162045 h 1687862"/>
              <a:gd name="connsiteX12" fmla="*/ 416688 w 3599726"/>
              <a:gd name="connsiteY12" fmla="*/ 150470 h 1687862"/>
              <a:gd name="connsiteX13" fmla="*/ 486137 w 3599726"/>
              <a:gd name="connsiteY13" fmla="*/ 127321 h 1687862"/>
              <a:gd name="connsiteX14" fmla="*/ 532435 w 3599726"/>
              <a:gd name="connsiteY14" fmla="*/ 115746 h 1687862"/>
              <a:gd name="connsiteX15" fmla="*/ 567159 w 3599726"/>
              <a:gd name="connsiteY15" fmla="*/ 104172 h 1687862"/>
              <a:gd name="connsiteX16" fmla="*/ 613458 w 3599726"/>
              <a:gd name="connsiteY16" fmla="*/ 92597 h 1687862"/>
              <a:gd name="connsiteX17" fmla="*/ 648182 w 3599726"/>
              <a:gd name="connsiteY17" fmla="*/ 81022 h 1687862"/>
              <a:gd name="connsiteX18" fmla="*/ 787078 w 3599726"/>
              <a:gd name="connsiteY18" fmla="*/ 57873 h 1687862"/>
              <a:gd name="connsiteX19" fmla="*/ 856526 w 3599726"/>
              <a:gd name="connsiteY19" fmla="*/ 34724 h 1687862"/>
              <a:gd name="connsiteX20" fmla="*/ 1145894 w 3599726"/>
              <a:gd name="connsiteY20" fmla="*/ 0 h 1687862"/>
              <a:gd name="connsiteX21" fmla="*/ 1863524 w 3599726"/>
              <a:gd name="connsiteY21" fmla="*/ 11574 h 1687862"/>
              <a:gd name="connsiteX22" fmla="*/ 1956121 w 3599726"/>
              <a:gd name="connsiteY22" fmla="*/ 46298 h 1687862"/>
              <a:gd name="connsiteX23" fmla="*/ 1990845 w 3599726"/>
              <a:gd name="connsiteY23" fmla="*/ 57873 h 1687862"/>
              <a:gd name="connsiteX24" fmla="*/ 2037144 w 3599726"/>
              <a:gd name="connsiteY24" fmla="*/ 81022 h 1687862"/>
              <a:gd name="connsiteX25" fmla="*/ 2071868 w 3599726"/>
              <a:gd name="connsiteY25" fmla="*/ 92597 h 1687862"/>
              <a:gd name="connsiteX26" fmla="*/ 2141316 w 3599726"/>
              <a:gd name="connsiteY26" fmla="*/ 127321 h 1687862"/>
              <a:gd name="connsiteX27" fmla="*/ 2187615 w 3599726"/>
              <a:gd name="connsiteY27" fmla="*/ 138896 h 1687862"/>
              <a:gd name="connsiteX28" fmla="*/ 2233914 w 3599726"/>
              <a:gd name="connsiteY28" fmla="*/ 162045 h 1687862"/>
              <a:gd name="connsiteX29" fmla="*/ 2372810 w 3599726"/>
              <a:gd name="connsiteY29" fmla="*/ 185195 h 1687862"/>
              <a:gd name="connsiteX30" fmla="*/ 2442258 w 3599726"/>
              <a:gd name="connsiteY30" fmla="*/ 208344 h 1687862"/>
              <a:gd name="connsiteX31" fmla="*/ 2523281 w 3599726"/>
              <a:gd name="connsiteY31" fmla="*/ 254643 h 1687862"/>
              <a:gd name="connsiteX32" fmla="*/ 2569580 w 3599726"/>
              <a:gd name="connsiteY32" fmla="*/ 277792 h 1687862"/>
              <a:gd name="connsiteX33" fmla="*/ 2685326 w 3599726"/>
              <a:gd name="connsiteY33" fmla="*/ 358815 h 1687862"/>
              <a:gd name="connsiteX34" fmla="*/ 2754775 w 3599726"/>
              <a:gd name="connsiteY34" fmla="*/ 405114 h 1687862"/>
              <a:gd name="connsiteX35" fmla="*/ 2812648 w 3599726"/>
              <a:gd name="connsiteY35" fmla="*/ 451412 h 1687862"/>
              <a:gd name="connsiteX36" fmla="*/ 2847372 w 3599726"/>
              <a:gd name="connsiteY36" fmla="*/ 474562 h 1687862"/>
              <a:gd name="connsiteX37" fmla="*/ 2905245 w 3599726"/>
              <a:gd name="connsiteY37" fmla="*/ 509286 h 1687862"/>
              <a:gd name="connsiteX38" fmla="*/ 2963119 w 3599726"/>
              <a:gd name="connsiteY38" fmla="*/ 567159 h 1687862"/>
              <a:gd name="connsiteX39" fmla="*/ 3044142 w 3599726"/>
              <a:gd name="connsiteY39" fmla="*/ 625032 h 1687862"/>
              <a:gd name="connsiteX40" fmla="*/ 3102015 w 3599726"/>
              <a:gd name="connsiteY40" fmla="*/ 694481 h 1687862"/>
              <a:gd name="connsiteX41" fmla="*/ 3148314 w 3599726"/>
              <a:gd name="connsiteY41" fmla="*/ 763929 h 1687862"/>
              <a:gd name="connsiteX42" fmla="*/ 3183038 w 3599726"/>
              <a:gd name="connsiteY42" fmla="*/ 856526 h 1687862"/>
              <a:gd name="connsiteX43" fmla="*/ 3217762 w 3599726"/>
              <a:gd name="connsiteY43" fmla="*/ 925974 h 1687862"/>
              <a:gd name="connsiteX44" fmla="*/ 3252486 w 3599726"/>
              <a:gd name="connsiteY44" fmla="*/ 1006997 h 1687862"/>
              <a:gd name="connsiteX45" fmla="*/ 3264061 w 3599726"/>
              <a:gd name="connsiteY45" fmla="*/ 1041721 h 1687862"/>
              <a:gd name="connsiteX46" fmla="*/ 3287210 w 3599726"/>
              <a:gd name="connsiteY46" fmla="*/ 1076445 h 1687862"/>
              <a:gd name="connsiteX47" fmla="*/ 3298785 w 3599726"/>
              <a:gd name="connsiteY47" fmla="*/ 1111169 h 1687862"/>
              <a:gd name="connsiteX48" fmla="*/ 3321934 w 3599726"/>
              <a:gd name="connsiteY48" fmla="*/ 1145893 h 1687862"/>
              <a:gd name="connsiteX49" fmla="*/ 3356658 w 3599726"/>
              <a:gd name="connsiteY49" fmla="*/ 1203767 h 1687862"/>
              <a:gd name="connsiteX50" fmla="*/ 3391382 w 3599726"/>
              <a:gd name="connsiteY50" fmla="*/ 1273215 h 1687862"/>
              <a:gd name="connsiteX51" fmla="*/ 3402957 w 3599726"/>
              <a:gd name="connsiteY51" fmla="*/ 1307939 h 1687862"/>
              <a:gd name="connsiteX52" fmla="*/ 3426106 w 3599726"/>
              <a:gd name="connsiteY52" fmla="*/ 1342663 h 1687862"/>
              <a:gd name="connsiteX53" fmla="*/ 3437681 w 3599726"/>
              <a:gd name="connsiteY53" fmla="*/ 1377387 h 1687862"/>
              <a:gd name="connsiteX54" fmla="*/ 3460830 w 3599726"/>
              <a:gd name="connsiteY54" fmla="*/ 1412111 h 1687862"/>
              <a:gd name="connsiteX55" fmla="*/ 3483980 w 3599726"/>
              <a:gd name="connsiteY55" fmla="*/ 1481559 h 1687862"/>
              <a:gd name="connsiteX56" fmla="*/ 3495554 w 3599726"/>
              <a:gd name="connsiteY56" fmla="*/ 1643605 h 1687862"/>
              <a:gd name="connsiteX57" fmla="*/ 3518704 w 3599726"/>
              <a:gd name="connsiteY57" fmla="*/ 1620455 h 1687862"/>
              <a:gd name="connsiteX58" fmla="*/ 3553428 w 3599726"/>
              <a:gd name="connsiteY58" fmla="*/ 1551007 h 1687862"/>
              <a:gd name="connsiteX59" fmla="*/ 3599726 w 3599726"/>
              <a:gd name="connsiteY59" fmla="*/ 1481559 h 1687862"/>
              <a:gd name="connsiteX60" fmla="*/ 3588152 w 3599726"/>
              <a:gd name="connsiteY60" fmla="*/ 1516283 h 1687862"/>
              <a:gd name="connsiteX61" fmla="*/ 3565002 w 3599726"/>
              <a:gd name="connsiteY61" fmla="*/ 1551007 h 1687862"/>
              <a:gd name="connsiteX62" fmla="*/ 3518704 w 3599726"/>
              <a:gd name="connsiteY62" fmla="*/ 1643605 h 1687862"/>
              <a:gd name="connsiteX63" fmla="*/ 3402957 w 3599726"/>
              <a:gd name="connsiteY63" fmla="*/ 1666754 h 1687862"/>
              <a:gd name="connsiteX64" fmla="*/ 3298785 w 3599726"/>
              <a:gd name="connsiteY64" fmla="*/ 1632030 h 1687862"/>
              <a:gd name="connsiteX65" fmla="*/ 3252486 w 3599726"/>
              <a:gd name="connsiteY65" fmla="*/ 1620455 h 1687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599726" h="1687862">
                <a:moveTo>
                  <a:pt x="0" y="150470"/>
                </a:moveTo>
                <a:cubicBezTo>
                  <a:pt x="3858" y="181336"/>
                  <a:pt x="-1058" y="214643"/>
                  <a:pt x="11575" y="243068"/>
                </a:cubicBezTo>
                <a:cubicBezTo>
                  <a:pt x="16530" y="254217"/>
                  <a:pt x="34098" y="254643"/>
                  <a:pt x="46299" y="254643"/>
                </a:cubicBezTo>
                <a:cubicBezTo>
                  <a:pt x="69768" y="254643"/>
                  <a:pt x="92598" y="246926"/>
                  <a:pt x="115747" y="243068"/>
                </a:cubicBezTo>
                <a:cubicBezTo>
                  <a:pt x="119605" y="231493"/>
                  <a:pt x="129327" y="220379"/>
                  <a:pt x="127321" y="208344"/>
                </a:cubicBezTo>
                <a:cubicBezTo>
                  <a:pt x="121161" y="171388"/>
                  <a:pt x="96533" y="171073"/>
                  <a:pt x="69448" y="162045"/>
                </a:cubicBezTo>
                <a:cubicBezTo>
                  <a:pt x="42750" y="188744"/>
                  <a:pt x="5403" y="213747"/>
                  <a:pt x="57873" y="266217"/>
                </a:cubicBezTo>
                <a:cubicBezTo>
                  <a:pt x="71784" y="280128"/>
                  <a:pt x="96767" y="259819"/>
                  <a:pt x="115747" y="254643"/>
                </a:cubicBezTo>
                <a:cubicBezTo>
                  <a:pt x="139289" y="248223"/>
                  <a:pt x="161522" y="237411"/>
                  <a:pt x="185195" y="231493"/>
                </a:cubicBezTo>
                <a:lnTo>
                  <a:pt x="231494" y="219919"/>
                </a:lnTo>
                <a:cubicBezTo>
                  <a:pt x="298229" y="175428"/>
                  <a:pt x="233849" y="213949"/>
                  <a:pt x="300942" y="185195"/>
                </a:cubicBezTo>
                <a:cubicBezTo>
                  <a:pt x="316801" y="178398"/>
                  <a:pt x="330713" y="167003"/>
                  <a:pt x="347240" y="162045"/>
                </a:cubicBezTo>
                <a:cubicBezTo>
                  <a:pt x="369719" y="155301"/>
                  <a:pt x="393920" y="156162"/>
                  <a:pt x="416688" y="150470"/>
                </a:cubicBezTo>
                <a:cubicBezTo>
                  <a:pt x="440361" y="144552"/>
                  <a:pt x="462464" y="133240"/>
                  <a:pt x="486137" y="127321"/>
                </a:cubicBezTo>
                <a:cubicBezTo>
                  <a:pt x="501570" y="123463"/>
                  <a:pt x="517139" y="120116"/>
                  <a:pt x="532435" y="115746"/>
                </a:cubicBezTo>
                <a:cubicBezTo>
                  <a:pt x="544166" y="112394"/>
                  <a:pt x="555428" y="107524"/>
                  <a:pt x="567159" y="104172"/>
                </a:cubicBezTo>
                <a:cubicBezTo>
                  <a:pt x="582455" y="99802"/>
                  <a:pt x="598162" y="96967"/>
                  <a:pt x="613458" y="92597"/>
                </a:cubicBezTo>
                <a:cubicBezTo>
                  <a:pt x="625189" y="89245"/>
                  <a:pt x="636218" y="83415"/>
                  <a:pt x="648182" y="81022"/>
                </a:cubicBezTo>
                <a:cubicBezTo>
                  <a:pt x="694208" y="71817"/>
                  <a:pt x="742549" y="72716"/>
                  <a:pt x="787078" y="57873"/>
                </a:cubicBezTo>
                <a:cubicBezTo>
                  <a:pt x="810227" y="50157"/>
                  <a:pt x="832370" y="38175"/>
                  <a:pt x="856526" y="34724"/>
                </a:cubicBezTo>
                <a:cubicBezTo>
                  <a:pt x="1060759" y="5547"/>
                  <a:pt x="964232" y="16514"/>
                  <a:pt x="1145894" y="0"/>
                </a:cubicBezTo>
                <a:lnTo>
                  <a:pt x="1863524" y="11574"/>
                </a:lnTo>
                <a:cubicBezTo>
                  <a:pt x="1901795" y="12734"/>
                  <a:pt x="1922457" y="31870"/>
                  <a:pt x="1956121" y="46298"/>
                </a:cubicBezTo>
                <a:cubicBezTo>
                  <a:pt x="1967335" y="51104"/>
                  <a:pt x="1979631" y="53067"/>
                  <a:pt x="1990845" y="57873"/>
                </a:cubicBezTo>
                <a:cubicBezTo>
                  <a:pt x="2006704" y="64670"/>
                  <a:pt x="2021285" y="74225"/>
                  <a:pt x="2037144" y="81022"/>
                </a:cubicBezTo>
                <a:cubicBezTo>
                  <a:pt x="2048358" y="85828"/>
                  <a:pt x="2060719" y="87642"/>
                  <a:pt x="2071868" y="92597"/>
                </a:cubicBezTo>
                <a:cubicBezTo>
                  <a:pt x="2095519" y="103109"/>
                  <a:pt x="2117285" y="117709"/>
                  <a:pt x="2141316" y="127321"/>
                </a:cubicBezTo>
                <a:cubicBezTo>
                  <a:pt x="2156086" y="133229"/>
                  <a:pt x="2172720" y="133310"/>
                  <a:pt x="2187615" y="138896"/>
                </a:cubicBezTo>
                <a:cubicBezTo>
                  <a:pt x="2203771" y="144954"/>
                  <a:pt x="2217758" y="155987"/>
                  <a:pt x="2233914" y="162045"/>
                </a:cubicBezTo>
                <a:cubicBezTo>
                  <a:pt x="2272153" y="176385"/>
                  <a:pt x="2339194" y="180993"/>
                  <a:pt x="2372810" y="185195"/>
                </a:cubicBezTo>
                <a:cubicBezTo>
                  <a:pt x="2395959" y="192911"/>
                  <a:pt x="2420433" y="197432"/>
                  <a:pt x="2442258" y="208344"/>
                </a:cubicBezTo>
                <a:cubicBezTo>
                  <a:pt x="2582169" y="278298"/>
                  <a:pt x="2408759" y="189202"/>
                  <a:pt x="2523281" y="254643"/>
                </a:cubicBezTo>
                <a:cubicBezTo>
                  <a:pt x="2538262" y="263204"/>
                  <a:pt x="2554784" y="268915"/>
                  <a:pt x="2569580" y="277792"/>
                </a:cubicBezTo>
                <a:cubicBezTo>
                  <a:pt x="2647521" y="324556"/>
                  <a:pt x="2622011" y="314494"/>
                  <a:pt x="2685326" y="358815"/>
                </a:cubicBezTo>
                <a:cubicBezTo>
                  <a:pt x="2708119" y="374770"/>
                  <a:pt x="2733049" y="387734"/>
                  <a:pt x="2754775" y="405114"/>
                </a:cubicBezTo>
                <a:cubicBezTo>
                  <a:pt x="2774066" y="420547"/>
                  <a:pt x="2792884" y="436589"/>
                  <a:pt x="2812648" y="451412"/>
                </a:cubicBezTo>
                <a:cubicBezTo>
                  <a:pt x="2823777" y="459759"/>
                  <a:pt x="2835575" y="467189"/>
                  <a:pt x="2847372" y="474562"/>
                </a:cubicBezTo>
                <a:cubicBezTo>
                  <a:pt x="2866449" y="486486"/>
                  <a:pt x="2887678" y="495232"/>
                  <a:pt x="2905245" y="509286"/>
                </a:cubicBezTo>
                <a:cubicBezTo>
                  <a:pt x="2926549" y="526329"/>
                  <a:pt x="2941293" y="550790"/>
                  <a:pt x="2963119" y="567159"/>
                </a:cubicBezTo>
                <a:cubicBezTo>
                  <a:pt x="3020547" y="610230"/>
                  <a:pt x="2993367" y="591182"/>
                  <a:pt x="3044142" y="625032"/>
                </a:cubicBezTo>
                <a:cubicBezTo>
                  <a:pt x="3126846" y="749094"/>
                  <a:pt x="2998060" y="560826"/>
                  <a:pt x="3102015" y="694481"/>
                </a:cubicBezTo>
                <a:cubicBezTo>
                  <a:pt x="3119096" y="716442"/>
                  <a:pt x="3148314" y="763929"/>
                  <a:pt x="3148314" y="763929"/>
                </a:cubicBezTo>
                <a:cubicBezTo>
                  <a:pt x="3169652" y="849285"/>
                  <a:pt x="3146722" y="771791"/>
                  <a:pt x="3183038" y="856526"/>
                </a:cubicBezTo>
                <a:cubicBezTo>
                  <a:pt x="3211792" y="923617"/>
                  <a:pt x="3173274" y="859241"/>
                  <a:pt x="3217762" y="925974"/>
                </a:cubicBezTo>
                <a:cubicBezTo>
                  <a:pt x="3241852" y="1022331"/>
                  <a:pt x="3212520" y="927064"/>
                  <a:pt x="3252486" y="1006997"/>
                </a:cubicBezTo>
                <a:cubicBezTo>
                  <a:pt x="3257942" y="1017910"/>
                  <a:pt x="3258605" y="1030808"/>
                  <a:pt x="3264061" y="1041721"/>
                </a:cubicBezTo>
                <a:cubicBezTo>
                  <a:pt x="3270282" y="1054163"/>
                  <a:pt x="3280989" y="1064003"/>
                  <a:pt x="3287210" y="1076445"/>
                </a:cubicBezTo>
                <a:cubicBezTo>
                  <a:pt x="3292666" y="1087358"/>
                  <a:pt x="3293329" y="1100256"/>
                  <a:pt x="3298785" y="1111169"/>
                </a:cubicBezTo>
                <a:cubicBezTo>
                  <a:pt x="3305006" y="1123611"/>
                  <a:pt x="3315713" y="1133451"/>
                  <a:pt x="3321934" y="1145893"/>
                </a:cubicBezTo>
                <a:cubicBezTo>
                  <a:pt x="3351985" y="1205996"/>
                  <a:pt x="3311443" y="1158550"/>
                  <a:pt x="3356658" y="1203767"/>
                </a:cubicBezTo>
                <a:cubicBezTo>
                  <a:pt x="3385752" y="1291047"/>
                  <a:pt x="3346506" y="1183464"/>
                  <a:pt x="3391382" y="1273215"/>
                </a:cubicBezTo>
                <a:cubicBezTo>
                  <a:pt x="3396838" y="1284128"/>
                  <a:pt x="3397501" y="1297026"/>
                  <a:pt x="3402957" y="1307939"/>
                </a:cubicBezTo>
                <a:cubicBezTo>
                  <a:pt x="3409178" y="1320381"/>
                  <a:pt x="3419885" y="1330221"/>
                  <a:pt x="3426106" y="1342663"/>
                </a:cubicBezTo>
                <a:cubicBezTo>
                  <a:pt x="3431562" y="1353576"/>
                  <a:pt x="3432225" y="1366474"/>
                  <a:pt x="3437681" y="1377387"/>
                </a:cubicBezTo>
                <a:cubicBezTo>
                  <a:pt x="3443902" y="1389829"/>
                  <a:pt x="3455180" y="1399399"/>
                  <a:pt x="3460830" y="1412111"/>
                </a:cubicBezTo>
                <a:cubicBezTo>
                  <a:pt x="3470740" y="1434409"/>
                  <a:pt x="3483980" y="1481559"/>
                  <a:pt x="3483980" y="1481559"/>
                </a:cubicBezTo>
                <a:cubicBezTo>
                  <a:pt x="3487838" y="1535574"/>
                  <a:pt x="3482420" y="1591069"/>
                  <a:pt x="3495554" y="1643605"/>
                </a:cubicBezTo>
                <a:cubicBezTo>
                  <a:pt x="3498201" y="1654192"/>
                  <a:pt x="3511887" y="1628977"/>
                  <a:pt x="3518704" y="1620455"/>
                </a:cubicBezTo>
                <a:cubicBezTo>
                  <a:pt x="3574756" y="1550390"/>
                  <a:pt x="3514532" y="1621021"/>
                  <a:pt x="3553428" y="1551007"/>
                </a:cubicBezTo>
                <a:cubicBezTo>
                  <a:pt x="3566939" y="1526686"/>
                  <a:pt x="3599726" y="1481559"/>
                  <a:pt x="3599726" y="1481559"/>
                </a:cubicBezTo>
                <a:cubicBezTo>
                  <a:pt x="3595868" y="1493134"/>
                  <a:pt x="3593608" y="1505370"/>
                  <a:pt x="3588152" y="1516283"/>
                </a:cubicBezTo>
                <a:cubicBezTo>
                  <a:pt x="3581931" y="1528726"/>
                  <a:pt x="3570652" y="1538295"/>
                  <a:pt x="3565002" y="1551007"/>
                </a:cubicBezTo>
                <a:cubicBezTo>
                  <a:pt x="3522440" y="1646770"/>
                  <a:pt x="3566246" y="1596061"/>
                  <a:pt x="3518704" y="1643605"/>
                </a:cubicBezTo>
                <a:cubicBezTo>
                  <a:pt x="3497209" y="1708089"/>
                  <a:pt x="3516025" y="1689368"/>
                  <a:pt x="3402957" y="1666754"/>
                </a:cubicBezTo>
                <a:cubicBezTo>
                  <a:pt x="3402948" y="1666752"/>
                  <a:pt x="3316151" y="1637819"/>
                  <a:pt x="3298785" y="1632030"/>
                </a:cubicBezTo>
                <a:cubicBezTo>
                  <a:pt x="3260401" y="1619235"/>
                  <a:pt x="3276262" y="1620455"/>
                  <a:pt x="3252486" y="162045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743200" y="1439790"/>
            <a:ext cx="3622876" cy="1431258"/>
          </a:xfrm>
          <a:custGeom>
            <a:avLst/>
            <a:gdLst>
              <a:gd name="connsiteX0" fmla="*/ 0 w 3622876"/>
              <a:gd name="connsiteY0" fmla="*/ 1303410 h 1431258"/>
              <a:gd name="connsiteX1" fmla="*/ 11575 w 3622876"/>
              <a:gd name="connsiteY1" fmla="*/ 1407582 h 1431258"/>
              <a:gd name="connsiteX2" fmla="*/ 34724 w 3622876"/>
              <a:gd name="connsiteY2" fmla="*/ 1430732 h 1431258"/>
              <a:gd name="connsiteX3" fmla="*/ 115747 w 3622876"/>
              <a:gd name="connsiteY3" fmla="*/ 1419157 h 1431258"/>
              <a:gd name="connsiteX4" fmla="*/ 138896 w 3622876"/>
              <a:gd name="connsiteY4" fmla="*/ 1396007 h 1431258"/>
              <a:gd name="connsiteX5" fmla="*/ 92597 w 3622876"/>
              <a:gd name="connsiteY5" fmla="*/ 1349709 h 1431258"/>
              <a:gd name="connsiteX6" fmla="*/ 277792 w 3622876"/>
              <a:gd name="connsiteY6" fmla="*/ 1338134 h 1431258"/>
              <a:gd name="connsiteX7" fmla="*/ 347241 w 3622876"/>
              <a:gd name="connsiteY7" fmla="*/ 1314985 h 1431258"/>
              <a:gd name="connsiteX8" fmla="*/ 393539 w 3622876"/>
              <a:gd name="connsiteY8" fmla="*/ 1303410 h 1431258"/>
              <a:gd name="connsiteX9" fmla="*/ 428263 w 3622876"/>
              <a:gd name="connsiteY9" fmla="*/ 1280261 h 1431258"/>
              <a:gd name="connsiteX10" fmla="*/ 520861 w 3622876"/>
              <a:gd name="connsiteY10" fmla="*/ 1257111 h 1431258"/>
              <a:gd name="connsiteX11" fmla="*/ 567159 w 3622876"/>
              <a:gd name="connsiteY11" fmla="*/ 1233962 h 1431258"/>
              <a:gd name="connsiteX12" fmla="*/ 636608 w 3622876"/>
              <a:gd name="connsiteY12" fmla="*/ 1222387 h 1431258"/>
              <a:gd name="connsiteX13" fmla="*/ 671332 w 3622876"/>
              <a:gd name="connsiteY13" fmla="*/ 1210813 h 1431258"/>
              <a:gd name="connsiteX14" fmla="*/ 729205 w 3622876"/>
              <a:gd name="connsiteY14" fmla="*/ 1199238 h 1431258"/>
              <a:gd name="connsiteX15" fmla="*/ 856527 w 3622876"/>
              <a:gd name="connsiteY15" fmla="*/ 1152939 h 1431258"/>
              <a:gd name="connsiteX16" fmla="*/ 891251 w 3622876"/>
              <a:gd name="connsiteY16" fmla="*/ 1141364 h 1431258"/>
              <a:gd name="connsiteX17" fmla="*/ 972273 w 3622876"/>
              <a:gd name="connsiteY17" fmla="*/ 1106640 h 1431258"/>
              <a:gd name="connsiteX18" fmla="*/ 1099595 w 3622876"/>
              <a:gd name="connsiteY18" fmla="*/ 1014043 h 1431258"/>
              <a:gd name="connsiteX19" fmla="*/ 1145894 w 3622876"/>
              <a:gd name="connsiteY19" fmla="*/ 944595 h 1431258"/>
              <a:gd name="connsiteX20" fmla="*/ 1169043 w 3622876"/>
              <a:gd name="connsiteY20" fmla="*/ 921445 h 1431258"/>
              <a:gd name="connsiteX21" fmla="*/ 1238491 w 3622876"/>
              <a:gd name="connsiteY21" fmla="*/ 875147 h 1431258"/>
              <a:gd name="connsiteX22" fmla="*/ 1307939 w 3622876"/>
              <a:gd name="connsiteY22" fmla="*/ 817273 h 1431258"/>
              <a:gd name="connsiteX23" fmla="*/ 1331089 w 3622876"/>
              <a:gd name="connsiteY23" fmla="*/ 794124 h 1431258"/>
              <a:gd name="connsiteX24" fmla="*/ 1377387 w 3622876"/>
              <a:gd name="connsiteY24" fmla="*/ 759400 h 1431258"/>
              <a:gd name="connsiteX25" fmla="*/ 1400537 w 3622876"/>
              <a:gd name="connsiteY25" fmla="*/ 736251 h 1431258"/>
              <a:gd name="connsiteX26" fmla="*/ 1469985 w 3622876"/>
              <a:gd name="connsiteY26" fmla="*/ 689952 h 1431258"/>
              <a:gd name="connsiteX27" fmla="*/ 1551008 w 3622876"/>
              <a:gd name="connsiteY27" fmla="*/ 632078 h 1431258"/>
              <a:gd name="connsiteX28" fmla="*/ 1585732 w 3622876"/>
              <a:gd name="connsiteY28" fmla="*/ 597354 h 1431258"/>
              <a:gd name="connsiteX29" fmla="*/ 1655180 w 3622876"/>
              <a:gd name="connsiteY29" fmla="*/ 551056 h 1431258"/>
              <a:gd name="connsiteX30" fmla="*/ 1713053 w 3622876"/>
              <a:gd name="connsiteY30" fmla="*/ 493182 h 1431258"/>
              <a:gd name="connsiteX31" fmla="*/ 1770927 w 3622876"/>
              <a:gd name="connsiteY31" fmla="*/ 446883 h 1431258"/>
              <a:gd name="connsiteX32" fmla="*/ 1805651 w 3622876"/>
              <a:gd name="connsiteY32" fmla="*/ 423734 h 1431258"/>
              <a:gd name="connsiteX33" fmla="*/ 1840375 w 3622876"/>
              <a:gd name="connsiteY33" fmla="*/ 389010 h 1431258"/>
              <a:gd name="connsiteX34" fmla="*/ 1875099 w 3622876"/>
              <a:gd name="connsiteY34" fmla="*/ 365861 h 1431258"/>
              <a:gd name="connsiteX35" fmla="*/ 1932972 w 3622876"/>
              <a:gd name="connsiteY35" fmla="*/ 307987 h 1431258"/>
              <a:gd name="connsiteX36" fmla="*/ 2002420 w 3622876"/>
              <a:gd name="connsiteY36" fmla="*/ 261688 h 1431258"/>
              <a:gd name="connsiteX37" fmla="*/ 2037144 w 3622876"/>
              <a:gd name="connsiteY37" fmla="*/ 238539 h 1431258"/>
              <a:gd name="connsiteX38" fmla="*/ 2118167 w 3622876"/>
              <a:gd name="connsiteY38" fmla="*/ 203815 h 1431258"/>
              <a:gd name="connsiteX39" fmla="*/ 2176041 w 3622876"/>
              <a:gd name="connsiteY39" fmla="*/ 169091 h 1431258"/>
              <a:gd name="connsiteX40" fmla="*/ 2210765 w 3622876"/>
              <a:gd name="connsiteY40" fmla="*/ 157516 h 1431258"/>
              <a:gd name="connsiteX41" fmla="*/ 2257063 w 3622876"/>
              <a:gd name="connsiteY41" fmla="*/ 134367 h 1431258"/>
              <a:gd name="connsiteX42" fmla="*/ 2291787 w 3622876"/>
              <a:gd name="connsiteY42" fmla="*/ 122792 h 1431258"/>
              <a:gd name="connsiteX43" fmla="*/ 2326511 w 3622876"/>
              <a:gd name="connsiteY43" fmla="*/ 99643 h 1431258"/>
              <a:gd name="connsiteX44" fmla="*/ 2384385 w 3622876"/>
              <a:gd name="connsiteY44" fmla="*/ 88068 h 1431258"/>
              <a:gd name="connsiteX45" fmla="*/ 2419109 w 3622876"/>
              <a:gd name="connsiteY45" fmla="*/ 76494 h 1431258"/>
              <a:gd name="connsiteX46" fmla="*/ 2476982 w 3622876"/>
              <a:gd name="connsiteY46" fmla="*/ 64919 h 1431258"/>
              <a:gd name="connsiteX47" fmla="*/ 2592729 w 3622876"/>
              <a:gd name="connsiteY47" fmla="*/ 41769 h 1431258"/>
              <a:gd name="connsiteX48" fmla="*/ 2650603 w 3622876"/>
              <a:gd name="connsiteY48" fmla="*/ 30195 h 1431258"/>
              <a:gd name="connsiteX49" fmla="*/ 2916820 w 3622876"/>
              <a:gd name="connsiteY49" fmla="*/ 18620 h 1431258"/>
              <a:gd name="connsiteX50" fmla="*/ 2951544 w 3622876"/>
              <a:gd name="connsiteY50" fmla="*/ 7045 h 1431258"/>
              <a:gd name="connsiteX51" fmla="*/ 3067291 w 3622876"/>
              <a:gd name="connsiteY51" fmla="*/ 30195 h 1431258"/>
              <a:gd name="connsiteX52" fmla="*/ 3113590 w 3622876"/>
              <a:gd name="connsiteY52" fmla="*/ 41769 h 1431258"/>
              <a:gd name="connsiteX53" fmla="*/ 3148314 w 3622876"/>
              <a:gd name="connsiteY53" fmla="*/ 53344 h 1431258"/>
              <a:gd name="connsiteX54" fmla="*/ 3194613 w 3622876"/>
              <a:gd name="connsiteY54" fmla="*/ 64919 h 1431258"/>
              <a:gd name="connsiteX55" fmla="*/ 3229337 w 3622876"/>
              <a:gd name="connsiteY55" fmla="*/ 76494 h 1431258"/>
              <a:gd name="connsiteX56" fmla="*/ 3402957 w 3622876"/>
              <a:gd name="connsiteY56" fmla="*/ 99643 h 1431258"/>
              <a:gd name="connsiteX57" fmla="*/ 3483980 w 3622876"/>
              <a:gd name="connsiteY57" fmla="*/ 122792 h 1431258"/>
              <a:gd name="connsiteX58" fmla="*/ 3530278 w 3622876"/>
              <a:gd name="connsiteY58" fmla="*/ 134367 h 1431258"/>
              <a:gd name="connsiteX59" fmla="*/ 3599727 w 3622876"/>
              <a:gd name="connsiteY59" fmla="*/ 157516 h 1431258"/>
              <a:gd name="connsiteX60" fmla="*/ 3611301 w 3622876"/>
              <a:gd name="connsiteY60" fmla="*/ 111218 h 1431258"/>
              <a:gd name="connsiteX61" fmla="*/ 3622876 w 3622876"/>
              <a:gd name="connsiteY61" fmla="*/ 7045 h 1431258"/>
              <a:gd name="connsiteX62" fmla="*/ 3611301 w 3622876"/>
              <a:gd name="connsiteY62" fmla="*/ 122792 h 1431258"/>
              <a:gd name="connsiteX63" fmla="*/ 3553428 w 3622876"/>
              <a:gd name="connsiteY63" fmla="*/ 203815 h 1431258"/>
              <a:gd name="connsiteX64" fmla="*/ 3483980 w 3622876"/>
              <a:gd name="connsiteY64" fmla="*/ 250114 h 1431258"/>
              <a:gd name="connsiteX65" fmla="*/ 3449256 w 3622876"/>
              <a:gd name="connsiteY65" fmla="*/ 273263 h 1431258"/>
              <a:gd name="connsiteX66" fmla="*/ 3391382 w 3622876"/>
              <a:gd name="connsiteY66" fmla="*/ 319562 h 1431258"/>
              <a:gd name="connsiteX67" fmla="*/ 3368233 w 3622876"/>
              <a:gd name="connsiteY67" fmla="*/ 354286 h 143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622876" h="1431258">
                <a:moveTo>
                  <a:pt x="0" y="1303410"/>
                </a:moveTo>
                <a:cubicBezTo>
                  <a:pt x="3858" y="1338134"/>
                  <a:pt x="2382" y="1373875"/>
                  <a:pt x="11575" y="1407582"/>
                </a:cubicBezTo>
                <a:cubicBezTo>
                  <a:pt x="14446" y="1418110"/>
                  <a:pt x="23878" y="1429527"/>
                  <a:pt x="34724" y="1430732"/>
                </a:cubicBezTo>
                <a:cubicBezTo>
                  <a:pt x="61839" y="1433745"/>
                  <a:pt x="88739" y="1423015"/>
                  <a:pt x="115747" y="1419157"/>
                </a:cubicBezTo>
                <a:cubicBezTo>
                  <a:pt x="123463" y="1411440"/>
                  <a:pt x="136756" y="1406708"/>
                  <a:pt x="138896" y="1396007"/>
                </a:cubicBezTo>
                <a:cubicBezTo>
                  <a:pt x="146613" y="1357424"/>
                  <a:pt x="115747" y="1357425"/>
                  <a:pt x="92597" y="1349709"/>
                </a:cubicBezTo>
                <a:cubicBezTo>
                  <a:pt x="154329" y="1345851"/>
                  <a:pt x="216507" y="1346491"/>
                  <a:pt x="277792" y="1338134"/>
                </a:cubicBezTo>
                <a:cubicBezTo>
                  <a:pt x="301970" y="1334837"/>
                  <a:pt x="323568" y="1320904"/>
                  <a:pt x="347241" y="1314985"/>
                </a:cubicBezTo>
                <a:lnTo>
                  <a:pt x="393539" y="1303410"/>
                </a:lnTo>
                <a:cubicBezTo>
                  <a:pt x="405114" y="1295694"/>
                  <a:pt x="415190" y="1285015"/>
                  <a:pt x="428263" y="1280261"/>
                </a:cubicBezTo>
                <a:cubicBezTo>
                  <a:pt x="458163" y="1269388"/>
                  <a:pt x="492404" y="1271340"/>
                  <a:pt x="520861" y="1257111"/>
                </a:cubicBezTo>
                <a:cubicBezTo>
                  <a:pt x="536294" y="1249395"/>
                  <a:pt x="550632" y="1238920"/>
                  <a:pt x="567159" y="1233962"/>
                </a:cubicBezTo>
                <a:cubicBezTo>
                  <a:pt x="589638" y="1227218"/>
                  <a:pt x="613698" y="1227478"/>
                  <a:pt x="636608" y="1222387"/>
                </a:cubicBezTo>
                <a:cubicBezTo>
                  <a:pt x="648518" y="1219740"/>
                  <a:pt x="659496" y="1213772"/>
                  <a:pt x="671332" y="1210813"/>
                </a:cubicBezTo>
                <a:cubicBezTo>
                  <a:pt x="690418" y="1206042"/>
                  <a:pt x="710225" y="1204414"/>
                  <a:pt x="729205" y="1199238"/>
                </a:cubicBezTo>
                <a:cubicBezTo>
                  <a:pt x="788637" y="1183029"/>
                  <a:pt x="801309" y="1173646"/>
                  <a:pt x="856527" y="1152939"/>
                </a:cubicBezTo>
                <a:cubicBezTo>
                  <a:pt x="867951" y="1148655"/>
                  <a:pt x="880338" y="1146820"/>
                  <a:pt x="891251" y="1141364"/>
                </a:cubicBezTo>
                <a:cubicBezTo>
                  <a:pt x="971184" y="1101398"/>
                  <a:pt x="875917" y="1130730"/>
                  <a:pt x="972273" y="1106640"/>
                </a:cubicBezTo>
                <a:cubicBezTo>
                  <a:pt x="1076000" y="1028845"/>
                  <a:pt x="1032768" y="1058593"/>
                  <a:pt x="1099595" y="1014043"/>
                </a:cubicBezTo>
                <a:cubicBezTo>
                  <a:pt x="1115028" y="990894"/>
                  <a:pt x="1126221" y="964269"/>
                  <a:pt x="1145894" y="944595"/>
                </a:cubicBezTo>
                <a:cubicBezTo>
                  <a:pt x="1153610" y="936878"/>
                  <a:pt x="1160313" y="927993"/>
                  <a:pt x="1169043" y="921445"/>
                </a:cubicBezTo>
                <a:cubicBezTo>
                  <a:pt x="1191301" y="904752"/>
                  <a:pt x="1218818" y="894820"/>
                  <a:pt x="1238491" y="875147"/>
                </a:cubicBezTo>
                <a:cubicBezTo>
                  <a:pt x="1290843" y="822795"/>
                  <a:pt x="1225402" y="886053"/>
                  <a:pt x="1307939" y="817273"/>
                </a:cubicBezTo>
                <a:cubicBezTo>
                  <a:pt x="1316322" y="810287"/>
                  <a:pt x="1322706" y="801110"/>
                  <a:pt x="1331089" y="794124"/>
                </a:cubicBezTo>
                <a:cubicBezTo>
                  <a:pt x="1345909" y="781774"/>
                  <a:pt x="1362567" y="771750"/>
                  <a:pt x="1377387" y="759400"/>
                </a:cubicBezTo>
                <a:cubicBezTo>
                  <a:pt x="1385770" y="752414"/>
                  <a:pt x="1391807" y="742799"/>
                  <a:pt x="1400537" y="736251"/>
                </a:cubicBezTo>
                <a:cubicBezTo>
                  <a:pt x="1422795" y="719558"/>
                  <a:pt x="1450312" y="709625"/>
                  <a:pt x="1469985" y="689952"/>
                </a:cubicBezTo>
                <a:cubicBezTo>
                  <a:pt x="1524911" y="635026"/>
                  <a:pt x="1495579" y="650555"/>
                  <a:pt x="1551008" y="632078"/>
                </a:cubicBezTo>
                <a:cubicBezTo>
                  <a:pt x="1562583" y="620503"/>
                  <a:pt x="1572811" y="607404"/>
                  <a:pt x="1585732" y="597354"/>
                </a:cubicBezTo>
                <a:cubicBezTo>
                  <a:pt x="1607693" y="580273"/>
                  <a:pt x="1635507" y="570729"/>
                  <a:pt x="1655180" y="551056"/>
                </a:cubicBezTo>
                <a:cubicBezTo>
                  <a:pt x="1674471" y="531765"/>
                  <a:pt x="1690353" y="508315"/>
                  <a:pt x="1713053" y="493182"/>
                </a:cubicBezTo>
                <a:cubicBezTo>
                  <a:pt x="1819928" y="421933"/>
                  <a:pt x="1688462" y="512855"/>
                  <a:pt x="1770927" y="446883"/>
                </a:cubicBezTo>
                <a:cubicBezTo>
                  <a:pt x="1781790" y="438193"/>
                  <a:pt x="1794964" y="432640"/>
                  <a:pt x="1805651" y="423734"/>
                </a:cubicBezTo>
                <a:cubicBezTo>
                  <a:pt x="1818226" y="413255"/>
                  <a:pt x="1827800" y="399489"/>
                  <a:pt x="1840375" y="389010"/>
                </a:cubicBezTo>
                <a:cubicBezTo>
                  <a:pt x="1851062" y="380104"/>
                  <a:pt x="1864630" y="375021"/>
                  <a:pt x="1875099" y="365861"/>
                </a:cubicBezTo>
                <a:cubicBezTo>
                  <a:pt x="1895631" y="347896"/>
                  <a:pt x="1910272" y="323120"/>
                  <a:pt x="1932972" y="307987"/>
                </a:cubicBezTo>
                <a:lnTo>
                  <a:pt x="2002420" y="261688"/>
                </a:lnTo>
                <a:cubicBezTo>
                  <a:pt x="2013995" y="253972"/>
                  <a:pt x="2023947" y="242938"/>
                  <a:pt x="2037144" y="238539"/>
                </a:cubicBezTo>
                <a:cubicBezTo>
                  <a:pt x="2078122" y="224879"/>
                  <a:pt x="2075260" y="227652"/>
                  <a:pt x="2118167" y="203815"/>
                </a:cubicBezTo>
                <a:cubicBezTo>
                  <a:pt x="2137833" y="192889"/>
                  <a:pt x="2155919" y="179152"/>
                  <a:pt x="2176041" y="169091"/>
                </a:cubicBezTo>
                <a:cubicBezTo>
                  <a:pt x="2186954" y="163635"/>
                  <a:pt x="2199551" y="162322"/>
                  <a:pt x="2210765" y="157516"/>
                </a:cubicBezTo>
                <a:cubicBezTo>
                  <a:pt x="2226624" y="150719"/>
                  <a:pt x="2241204" y="141164"/>
                  <a:pt x="2257063" y="134367"/>
                </a:cubicBezTo>
                <a:cubicBezTo>
                  <a:pt x="2268277" y="129561"/>
                  <a:pt x="2280874" y="128248"/>
                  <a:pt x="2291787" y="122792"/>
                </a:cubicBezTo>
                <a:cubicBezTo>
                  <a:pt x="2304229" y="116571"/>
                  <a:pt x="2313486" y="104527"/>
                  <a:pt x="2326511" y="99643"/>
                </a:cubicBezTo>
                <a:cubicBezTo>
                  <a:pt x="2344932" y="92735"/>
                  <a:pt x="2365299" y="92839"/>
                  <a:pt x="2384385" y="88068"/>
                </a:cubicBezTo>
                <a:cubicBezTo>
                  <a:pt x="2396221" y="85109"/>
                  <a:pt x="2407273" y="79453"/>
                  <a:pt x="2419109" y="76494"/>
                </a:cubicBezTo>
                <a:cubicBezTo>
                  <a:pt x="2438195" y="71723"/>
                  <a:pt x="2457777" y="69187"/>
                  <a:pt x="2476982" y="64919"/>
                </a:cubicBezTo>
                <a:cubicBezTo>
                  <a:pt x="2615143" y="34216"/>
                  <a:pt x="2405656" y="75782"/>
                  <a:pt x="2592729" y="41769"/>
                </a:cubicBezTo>
                <a:cubicBezTo>
                  <a:pt x="2612085" y="38250"/>
                  <a:pt x="2630980" y="31597"/>
                  <a:pt x="2650603" y="30195"/>
                </a:cubicBezTo>
                <a:cubicBezTo>
                  <a:pt x="2739200" y="23867"/>
                  <a:pt x="2828081" y="22478"/>
                  <a:pt x="2916820" y="18620"/>
                </a:cubicBezTo>
                <a:cubicBezTo>
                  <a:pt x="2928395" y="14762"/>
                  <a:pt x="2939343" y="7045"/>
                  <a:pt x="2951544" y="7045"/>
                </a:cubicBezTo>
                <a:cubicBezTo>
                  <a:pt x="3020687" y="7045"/>
                  <a:pt x="3017400" y="15941"/>
                  <a:pt x="3067291" y="30195"/>
                </a:cubicBezTo>
                <a:cubicBezTo>
                  <a:pt x="3082587" y="34565"/>
                  <a:pt x="3098294" y="37399"/>
                  <a:pt x="3113590" y="41769"/>
                </a:cubicBezTo>
                <a:cubicBezTo>
                  <a:pt x="3125321" y="45121"/>
                  <a:pt x="3136583" y="49992"/>
                  <a:pt x="3148314" y="53344"/>
                </a:cubicBezTo>
                <a:cubicBezTo>
                  <a:pt x="3163610" y="57714"/>
                  <a:pt x="3179317" y="60549"/>
                  <a:pt x="3194613" y="64919"/>
                </a:cubicBezTo>
                <a:cubicBezTo>
                  <a:pt x="3206344" y="68271"/>
                  <a:pt x="3217373" y="74101"/>
                  <a:pt x="3229337" y="76494"/>
                </a:cubicBezTo>
                <a:cubicBezTo>
                  <a:pt x="3280637" y="86754"/>
                  <a:pt x="3352287" y="91198"/>
                  <a:pt x="3402957" y="99643"/>
                </a:cubicBezTo>
                <a:cubicBezTo>
                  <a:pt x="3446368" y="106878"/>
                  <a:pt x="3445457" y="111786"/>
                  <a:pt x="3483980" y="122792"/>
                </a:cubicBezTo>
                <a:cubicBezTo>
                  <a:pt x="3499276" y="127162"/>
                  <a:pt x="3515041" y="129796"/>
                  <a:pt x="3530278" y="134367"/>
                </a:cubicBezTo>
                <a:cubicBezTo>
                  <a:pt x="3553651" y="141379"/>
                  <a:pt x="3599727" y="157516"/>
                  <a:pt x="3599727" y="157516"/>
                </a:cubicBezTo>
                <a:cubicBezTo>
                  <a:pt x="3603585" y="142083"/>
                  <a:pt x="3608882" y="126941"/>
                  <a:pt x="3611301" y="111218"/>
                </a:cubicBezTo>
                <a:cubicBezTo>
                  <a:pt x="3616613" y="76686"/>
                  <a:pt x="3622876" y="-27893"/>
                  <a:pt x="3622876" y="7045"/>
                </a:cubicBezTo>
                <a:cubicBezTo>
                  <a:pt x="3622876" y="45820"/>
                  <a:pt x="3618447" y="84681"/>
                  <a:pt x="3611301" y="122792"/>
                </a:cubicBezTo>
                <a:cubicBezTo>
                  <a:pt x="3592100" y="225199"/>
                  <a:pt x="3607398" y="173831"/>
                  <a:pt x="3553428" y="203815"/>
                </a:cubicBezTo>
                <a:cubicBezTo>
                  <a:pt x="3529107" y="217327"/>
                  <a:pt x="3507129" y="234681"/>
                  <a:pt x="3483980" y="250114"/>
                </a:cubicBezTo>
                <a:lnTo>
                  <a:pt x="3449256" y="273263"/>
                </a:lnTo>
                <a:cubicBezTo>
                  <a:pt x="3423477" y="290449"/>
                  <a:pt x="3410229" y="296004"/>
                  <a:pt x="3391382" y="319562"/>
                </a:cubicBezTo>
                <a:cubicBezTo>
                  <a:pt x="3382692" y="330425"/>
                  <a:pt x="3368233" y="354286"/>
                  <a:pt x="3368233" y="35428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7697165" y="1816002"/>
            <a:ext cx="1180617" cy="4214530"/>
          </a:xfrm>
          <a:custGeom>
            <a:avLst/>
            <a:gdLst>
              <a:gd name="connsiteX0" fmla="*/ 0 w 1180617"/>
              <a:gd name="connsiteY0" fmla="*/ 4144960 h 4214530"/>
              <a:gd name="connsiteX1" fmla="*/ 138896 w 1180617"/>
              <a:gd name="connsiteY1" fmla="*/ 4191259 h 4214530"/>
              <a:gd name="connsiteX2" fmla="*/ 127321 w 1180617"/>
              <a:gd name="connsiteY2" fmla="*/ 4133385 h 4214530"/>
              <a:gd name="connsiteX3" fmla="*/ 370389 w 1180617"/>
              <a:gd name="connsiteY3" fmla="*/ 4121811 h 4214530"/>
              <a:gd name="connsiteX4" fmla="*/ 474562 w 1180617"/>
              <a:gd name="connsiteY4" fmla="*/ 4075512 h 4214530"/>
              <a:gd name="connsiteX5" fmla="*/ 509286 w 1180617"/>
              <a:gd name="connsiteY5" fmla="*/ 4063937 h 4214530"/>
              <a:gd name="connsiteX6" fmla="*/ 578734 w 1180617"/>
              <a:gd name="connsiteY6" fmla="*/ 4017639 h 4214530"/>
              <a:gd name="connsiteX7" fmla="*/ 613458 w 1180617"/>
              <a:gd name="connsiteY7" fmla="*/ 3994489 h 4214530"/>
              <a:gd name="connsiteX8" fmla="*/ 717630 w 1180617"/>
              <a:gd name="connsiteY8" fmla="*/ 3936616 h 4214530"/>
              <a:gd name="connsiteX9" fmla="*/ 740779 w 1180617"/>
              <a:gd name="connsiteY9" fmla="*/ 3913466 h 4214530"/>
              <a:gd name="connsiteX10" fmla="*/ 833377 w 1180617"/>
              <a:gd name="connsiteY10" fmla="*/ 3844018 h 4214530"/>
              <a:gd name="connsiteX11" fmla="*/ 856526 w 1180617"/>
              <a:gd name="connsiteY11" fmla="*/ 3809294 h 4214530"/>
              <a:gd name="connsiteX12" fmla="*/ 925974 w 1180617"/>
              <a:gd name="connsiteY12" fmla="*/ 3728271 h 4214530"/>
              <a:gd name="connsiteX13" fmla="*/ 937549 w 1180617"/>
              <a:gd name="connsiteY13" fmla="*/ 3693547 h 4214530"/>
              <a:gd name="connsiteX14" fmla="*/ 983848 w 1180617"/>
              <a:gd name="connsiteY14" fmla="*/ 3635674 h 4214530"/>
              <a:gd name="connsiteX15" fmla="*/ 1006997 w 1180617"/>
              <a:gd name="connsiteY15" fmla="*/ 3566226 h 4214530"/>
              <a:gd name="connsiteX16" fmla="*/ 1041721 w 1180617"/>
              <a:gd name="connsiteY16" fmla="*/ 3496778 h 4214530"/>
              <a:gd name="connsiteX17" fmla="*/ 1053296 w 1180617"/>
              <a:gd name="connsiteY17" fmla="*/ 3392606 h 4214530"/>
              <a:gd name="connsiteX18" fmla="*/ 1076445 w 1180617"/>
              <a:gd name="connsiteY18" fmla="*/ 3300008 h 4214530"/>
              <a:gd name="connsiteX19" fmla="*/ 1088020 w 1180617"/>
              <a:gd name="connsiteY19" fmla="*/ 3242135 h 4214530"/>
              <a:gd name="connsiteX20" fmla="*/ 1099594 w 1180617"/>
              <a:gd name="connsiteY20" fmla="*/ 3207411 h 4214530"/>
              <a:gd name="connsiteX21" fmla="*/ 1122744 w 1180617"/>
              <a:gd name="connsiteY21" fmla="*/ 3103239 h 4214530"/>
              <a:gd name="connsiteX22" fmla="*/ 1134319 w 1180617"/>
              <a:gd name="connsiteY22" fmla="*/ 2941193 h 4214530"/>
              <a:gd name="connsiteX23" fmla="*/ 1157468 w 1180617"/>
              <a:gd name="connsiteY23" fmla="*/ 2721274 h 4214530"/>
              <a:gd name="connsiteX24" fmla="*/ 1180617 w 1180617"/>
              <a:gd name="connsiteY24" fmla="*/ 2084666 h 4214530"/>
              <a:gd name="connsiteX25" fmla="*/ 1169043 w 1180617"/>
              <a:gd name="connsiteY25" fmla="*/ 753578 h 4214530"/>
              <a:gd name="connsiteX26" fmla="*/ 1157468 w 1180617"/>
              <a:gd name="connsiteY26" fmla="*/ 718854 h 4214530"/>
              <a:gd name="connsiteX27" fmla="*/ 1122744 w 1180617"/>
              <a:gd name="connsiteY27" fmla="*/ 603107 h 4214530"/>
              <a:gd name="connsiteX28" fmla="*/ 1099594 w 1180617"/>
              <a:gd name="connsiteY28" fmla="*/ 522084 h 4214530"/>
              <a:gd name="connsiteX29" fmla="*/ 1076445 w 1180617"/>
              <a:gd name="connsiteY29" fmla="*/ 452636 h 4214530"/>
              <a:gd name="connsiteX30" fmla="*/ 1018572 w 1180617"/>
              <a:gd name="connsiteY30" fmla="*/ 348464 h 4214530"/>
              <a:gd name="connsiteX31" fmla="*/ 960698 w 1180617"/>
              <a:gd name="connsiteY31" fmla="*/ 290590 h 4214530"/>
              <a:gd name="connsiteX32" fmla="*/ 856526 w 1180617"/>
              <a:gd name="connsiteY32" fmla="*/ 244292 h 4214530"/>
              <a:gd name="connsiteX33" fmla="*/ 752354 w 1180617"/>
              <a:gd name="connsiteY33" fmla="*/ 209568 h 4214530"/>
              <a:gd name="connsiteX34" fmla="*/ 717630 w 1180617"/>
              <a:gd name="connsiteY34" fmla="*/ 197993 h 4214530"/>
              <a:gd name="connsiteX35" fmla="*/ 659757 w 1180617"/>
              <a:gd name="connsiteY35" fmla="*/ 151694 h 4214530"/>
              <a:gd name="connsiteX36" fmla="*/ 694481 w 1180617"/>
              <a:gd name="connsiteY36" fmla="*/ 140120 h 4214530"/>
              <a:gd name="connsiteX37" fmla="*/ 740779 w 1180617"/>
              <a:gd name="connsiteY37" fmla="*/ 82246 h 4214530"/>
              <a:gd name="connsiteX38" fmla="*/ 787078 w 1180617"/>
              <a:gd name="connsiteY38" fmla="*/ 35947 h 4214530"/>
              <a:gd name="connsiteX39" fmla="*/ 810227 w 1180617"/>
              <a:gd name="connsiteY39" fmla="*/ 1223 h 4214530"/>
              <a:gd name="connsiteX40" fmla="*/ 752354 w 1180617"/>
              <a:gd name="connsiteY40" fmla="*/ 59097 h 4214530"/>
              <a:gd name="connsiteX41" fmla="*/ 706055 w 1180617"/>
              <a:gd name="connsiteY41" fmla="*/ 128545 h 4214530"/>
              <a:gd name="connsiteX42" fmla="*/ 682906 w 1180617"/>
              <a:gd name="connsiteY42" fmla="*/ 163269 h 4214530"/>
              <a:gd name="connsiteX43" fmla="*/ 648182 w 1180617"/>
              <a:gd name="connsiteY43" fmla="*/ 174844 h 4214530"/>
              <a:gd name="connsiteX44" fmla="*/ 659757 w 1180617"/>
              <a:gd name="connsiteY44" fmla="*/ 209568 h 4214530"/>
              <a:gd name="connsiteX45" fmla="*/ 682906 w 1180617"/>
              <a:gd name="connsiteY45" fmla="*/ 244292 h 4214530"/>
              <a:gd name="connsiteX46" fmla="*/ 706055 w 1180617"/>
              <a:gd name="connsiteY46" fmla="*/ 336889 h 4214530"/>
              <a:gd name="connsiteX47" fmla="*/ 729205 w 1180617"/>
              <a:gd name="connsiteY47" fmla="*/ 360039 h 4214530"/>
              <a:gd name="connsiteX48" fmla="*/ 752354 w 1180617"/>
              <a:gd name="connsiteY48" fmla="*/ 417912 h 4214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80617" h="4214530">
                <a:moveTo>
                  <a:pt x="0" y="4144960"/>
                </a:moveTo>
                <a:cubicBezTo>
                  <a:pt x="30865" y="4175825"/>
                  <a:pt x="77165" y="4252990"/>
                  <a:pt x="138896" y="4191259"/>
                </a:cubicBezTo>
                <a:cubicBezTo>
                  <a:pt x="152807" y="4177348"/>
                  <a:pt x="131179" y="4152676"/>
                  <a:pt x="127321" y="4133385"/>
                </a:cubicBezTo>
                <a:cubicBezTo>
                  <a:pt x="208344" y="4129527"/>
                  <a:pt x="289771" y="4130769"/>
                  <a:pt x="370389" y="4121811"/>
                </a:cubicBezTo>
                <a:cubicBezTo>
                  <a:pt x="447174" y="4113279"/>
                  <a:pt x="422876" y="4101355"/>
                  <a:pt x="474562" y="4075512"/>
                </a:cubicBezTo>
                <a:cubicBezTo>
                  <a:pt x="485475" y="4070056"/>
                  <a:pt x="498621" y="4069862"/>
                  <a:pt x="509286" y="4063937"/>
                </a:cubicBezTo>
                <a:cubicBezTo>
                  <a:pt x="533607" y="4050426"/>
                  <a:pt x="555585" y="4033072"/>
                  <a:pt x="578734" y="4017639"/>
                </a:cubicBezTo>
                <a:cubicBezTo>
                  <a:pt x="590309" y="4009922"/>
                  <a:pt x="600261" y="3998888"/>
                  <a:pt x="613458" y="3994489"/>
                </a:cubicBezTo>
                <a:cubicBezTo>
                  <a:pt x="657121" y="3979934"/>
                  <a:pt x="677834" y="3976413"/>
                  <a:pt x="717630" y="3936616"/>
                </a:cubicBezTo>
                <a:cubicBezTo>
                  <a:pt x="725346" y="3928899"/>
                  <a:pt x="732049" y="3920014"/>
                  <a:pt x="740779" y="3913466"/>
                </a:cubicBezTo>
                <a:cubicBezTo>
                  <a:pt x="777809" y="3885693"/>
                  <a:pt x="806831" y="3877200"/>
                  <a:pt x="833377" y="3844018"/>
                </a:cubicBezTo>
                <a:cubicBezTo>
                  <a:pt x="842067" y="3833155"/>
                  <a:pt x="847473" y="3819856"/>
                  <a:pt x="856526" y="3809294"/>
                </a:cubicBezTo>
                <a:cubicBezTo>
                  <a:pt x="890702" y="3769422"/>
                  <a:pt x="904715" y="3770789"/>
                  <a:pt x="925974" y="3728271"/>
                </a:cubicBezTo>
                <a:cubicBezTo>
                  <a:pt x="931430" y="3717358"/>
                  <a:pt x="932093" y="3704460"/>
                  <a:pt x="937549" y="3693547"/>
                </a:cubicBezTo>
                <a:cubicBezTo>
                  <a:pt x="952151" y="3664342"/>
                  <a:pt x="962314" y="3657207"/>
                  <a:pt x="983848" y="3635674"/>
                </a:cubicBezTo>
                <a:cubicBezTo>
                  <a:pt x="991564" y="3612525"/>
                  <a:pt x="993462" y="3586529"/>
                  <a:pt x="1006997" y="3566226"/>
                </a:cubicBezTo>
                <a:cubicBezTo>
                  <a:pt x="1036914" y="3521350"/>
                  <a:pt x="1025747" y="3544699"/>
                  <a:pt x="1041721" y="3496778"/>
                </a:cubicBezTo>
                <a:cubicBezTo>
                  <a:pt x="1045579" y="3462054"/>
                  <a:pt x="1047224" y="3427012"/>
                  <a:pt x="1053296" y="3392606"/>
                </a:cubicBezTo>
                <a:cubicBezTo>
                  <a:pt x="1058825" y="3361274"/>
                  <a:pt x="1070205" y="3331206"/>
                  <a:pt x="1076445" y="3300008"/>
                </a:cubicBezTo>
                <a:cubicBezTo>
                  <a:pt x="1080303" y="3280717"/>
                  <a:pt x="1083249" y="3261221"/>
                  <a:pt x="1088020" y="3242135"/>
                </a:cubicBezTo>
                <a:cubicBezTo>
                  <a:pt x="1090979" y="3230299"/>
                  <a:pt x="1096947" y="3219321"/>
                  <a:pt x="1099594" y="3207411"/>
                </a:cubicBezTo>
                <a:cubicBezTo>
                  <a:pt x="1126752" y="3085197"/>
                  <a:pt x="1096689" y="3181402"/>
                  <a:pt x="1122744" y="3103239"/>
                </a:cubicBezTo>
                <a:cubicBezTo>
                  <a:pt x="1126602" y="3049224"/>
                  <a:pt x="1129416" y="2995124"/>
                  <a:pt x="1134319" y="2941193"/>
                </a:cubicBezTo>
                <a:cubicBezTo>
                  <a:pt x="1151913" y="2747659"/>
                  <a:pt x="1142071" y="2959923"/>
                  <a:pt x="1157468" y="2721274"/>
                </a:cubicBezTo>
                <a:cubicBezTo>
                  <a:pt x="1171562" y="2502823"/>
                  <a:pt x="1174228" y="2308284"/>
                  <a:pt x="1180617" y="2084666"/>
                </a:cubicBezTo>
                <a:cubicBezTo>
                  <a:pt x="1176759" y="1640970"/>
                  <a:pt x="1176562" y="1197227"/>
                  <a:pt x="1169043" y="753578"/>
                </a:cubicBezTo>
                <a:cubicBezTo>
                  <a:pt x="1168836" y="741379"/>
                  <a:pt x="1160820" y="730585"/>
                  <a:pt x="1157468" y="718854"/>
                </a:cubicBezTo>
                <a:cubicBezTo>
                  <a:pt x="1122480" y="596399"/>
                  <a:pt x="1177759" y="768152"/>
                  <a:pt x="1122744" y="603107"/>
                </a:cubicBezTo>
                <a:cubicBezTo>
                  <a:pt x="1083844" y="486406"/>
                  <a:pt x="1143197" y="667428"/>
                  <a:pt x="1099594" y="522084"/>
                </a:cubicBezTo>
                <a:cubicBezTo>
                  <a:pt x="1092582" y="498712"/>
                  <a:pt x="1084161" y="475785"/>
                  <a:pt x="1076445" y="452636"/>
                </a:cubicBezTo>
                <a:cubicBezTo>
                  <a:pt x="1061891" y="408973"/>
                  <a:pt x="1058369" y="388261"/>
                  <a:pt x="1018572" y="348464"/>
                </a:cubicBezTo>
                <a:cubicBezTo>
                  <a:pt x="999281" y="329173"/>
                  <a:pt x="986580" y="299217"/>
                  <a:pt x="960698" y="290590"/>
                </a:cubicBezTo>
                <a:cubicBezTo>
                  <a:pt x="685029" y="198702"/>
                  <a:pt x="1021594" y="317656"/>
                  <a:pt x="856526" y="244292"/>
                </a:cubicBezTo>
                <a:cubicBezTo>
                  <a:pt x="856501" y="244281"/>
                  <a:pt x="769729" y="215360"/>
                  <a:pt x="752354" y="209568"/>
                </a:cubicBezTo>
                <a:cubicBezTo>
                  <a:pt x="740779" y="205710"/>
                  <a:pt x="727782" y="204761"/>
                  <a:pt x="717630" y="197993"/>
                </a:cubicBezTo>
                <a:cubicBezTo>
                  <a:pt x="673826" y="168791"/>
                  <a:pt x="692742" y="184681"/>
                  <a:pt x="659757" y="151694"/>
                </a:cubicBezTo>
                <a:cubicBezTo>
                  <a:pt x="671332" y="147836"/>
                  <a:pt x="684019" y="146397"/>
                  <a:pt x="694481" y="140120"/>
                </a:cubicBezTo>
                <a:cubicBezTo>
                  <a:pt x="717656" y="126215"/>
                  <a:pt x="724082" y="101726"/>
                  <a:pt x="740779" y="82246"/>
                </a:cubicBezTo>
                <a:cubicBezTo>
                  <a:pt x="754983" y="65675"/>
                  <a:pt x="774971" y="54107"/>
                  <a:pt x="787078" y="35947"/>
                </a:cubicBezTo>
                <a:cubicBezTo>
                  <a:pt x="794794" y="24372"/>
                  <a:pt x="821802" y="-6494"/>
                  <a:pt x="810227" y="1223"/>
                </a:cubicBezTo>
                <a:cubicBezTo>
                  <a:pt x="787527" y="16357"/>
                  <a:pt x="752354" y="59097"/>
                  <a:pt x="752354" y="59097"/>
                </a:cubicBezTo>
                <a:cubicBezTo>
                  <a:pt x="732012" y="120121"/>
                  <a:pt x="754223" y="70742"/>
                  <a:pt x="706055" y="128545"/>
                </a:cubicBezTo>
                <a:cubicBezTo>
                  <a:pt x="697149" y="139232"/>
                  <a:pt x="693769" y="154579"/>
                  <a:pt x="682906" y="163269"/>
                </a:cubicBezTo>
                <a:cubicBezTo>
                  <a:pt x="673379" y="170891"/>
                  <a:pt x="659757" y="170986"/>
                  <a:pt x="648182" y="174844"/>
                </a:cubicBezTo>
                <a:cubicBezTo>
                  <a:pt x="652040" y="186419"/>
                  <a:pt x="654301" y="198655"/>
                  <a:pt x="659757" y="209568"/>
                </a:cubicBezTo>
                <a:cubicBezTo>
                  <a:pt x="665978" y="222010"/>
                  <a:pt x="678022" y="231267"/>
                  <a:pt x="682906" y="244292"/>
                </a:cubicBezTo>
                <a:cubicBezTo>
                  <a:pt x="691201" y="266411"/>
                  <a:pt x="691778" y="313094"/>
                  <a:pt x="706055" y="336889"/>
                </a:cubicBezTo>
                <a:cubicBezTo>
                  <a:pt x="711670" y="346247"/>
                  <a:pt x="721488" y="352322"/>
                  <a:pt x="729205" y="360039"/>
                </a:cubicBezTo>
                <a:cubicBezTo>
                  <a:pt x="743507" y="402948"/>
                  <a:pt x="735322" y="383850"/>
                  <a:pt x="752354" y="41791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97711" y="3981216"/>
            <a:ext cx="3942109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Methods store a lot of extra information. They contain a “this” pointer which points to a space on the heap where the instance variables live. They have a variable that remembers which line was last executed and they store information about who called the current method.</a:t>
            </a:r>
          </a:p>
        </p:txBody>
      </p:sp>
    </p:spTree>
    <p:extLst>
      <p:ext uri="{BB962C8B-B14F-4D97-AF65-F5344CB8AC3E}">
        <p14:creationId xmlns:p14="http://schemas.microsoft.com/office/powerpoint/2010/main" val="2101616972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14090</TotalTime>
  <Words>1419</Words>
  <Application>Microsoft Macintosh PowerPoint</Application>
  <PresentationFormat>On-screen Show (4:3)</PresentationFormat>
  <Paragraphs>490</Paragraphs>
  <Slides>99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1" baseType="lpstr"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Menlo</vt:lpstr>
      <vt:lpstr>Times</vt:lpstr>
      <vt:lpstr>Times New Roman</vt:lpstr>
      <vt:lpstr>Wingdings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90</cp:revision>
  <cp:lastPrinted>2017-02-03T18:07:29Z</cp:lastPrinted>
  <dcterms:created xsi:type="dcterms:W3CDTF">2016-06-22T10:46:22Z</dcterms:created>
  <dcterms:modified xsi:type="dcterms:W3CDTF">2018-02-02T20:18:10Z</dcterms:modified>
</cp:coreProperties>
</file>